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D8D52C-F353-4FA3-B1AB-61DA3DA98E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47D06-C6D9-407B-98E6-ACAB65A083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2E7E5-D921-4197-8A25-08BA45F036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C60DF-BD04-449A-A8B6-0A16D87AAE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411B22-27B7-4AA3-8420-2B6724CF7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53984B-AFA0-417D-8445-F6BC13FA83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764A7C-2300-418D-B39E-E42323ADF0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4BEE6-0451-4B7D-9063-6135192107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287B0-5580-4FDE-8457-BB83DCA55A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7A613-386B-4335-8FC9-83D3FA624D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D98F74-D891-4CA0-8261-A6F00F04D3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532661-A187-4C14-8D68-B6C226753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E7FE4A-4218-4EF6-89C2-C87B432C16C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8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18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18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184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2024-08-22T13:37:36Z</dcterms:modified>
  <cp:revision>45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