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85A26A-433A-44DC-B503-E4DCC1180D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8C82A9-13F7-47FE-B776-ED12CC3D1A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9BC28-9CCA-4692-BCC8-F0056B19FA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90572-8848-423B-9081-841386433F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2B3EC-E780-4088-BCAE-8F65AF42DB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188E4-04A0-4526-9F57-39BDC3455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A691D-CD75-4FB7-9C96-DC4E407450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E89925-05F3-4A93-89F8-5F01918612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290C9-66B8-45A6-9158-B3538DD1D6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BC88A-F8EE-4EF4-AA20-D61C2B6DE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464CEF-1F5A-4D97-8CAF-0858667D9D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4CF849-01EE-48BF-9154-905783190F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D3BBE-BC8C-470C-BD27-CAEEEF7E0760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1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1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214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2024-08-22T13:39:50Z</dcterms:modified>
  <cp:revision>49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