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FB8FA-7254-4FD0-9E73-B252926903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AC932-1346-4B6D-A112-B20195ED5A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1FC58-B6BC-4EB8-ACBF-1A8EDCDDE5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5BF49-6A4D-4F18-A086-D2C8F29D58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D7C97-B943-4474-AE6C-8BA00F6E60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816A9-4785-42A0-8225-40AD42BE18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17EBB-5523-487C-B678-A136427F9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1E5A23-1B5B-4D3E-8B07-535F82F746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9CAEB-4145-400A-AA4C-24CE92A8D2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5D0060-DE39-4668-A72E-D4FA7A01F6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94B08-79C6-457B-B7E0-4A83F9D14C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F60AF-9535-47D5-856B-5FC13D4E44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31D600-CD10-4371-8532-F2CF7E59C64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2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2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2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28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2024-08-22T13:40:31Z</dcterms:modified>
  <cp:revision>51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