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35B152-C060-4E3C-810C-5464B1B47B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66EB59-D412-4566-95A6-D69D351E5E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956FE-DE65-4FEE-933B-027195AE53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A76CED-A1C2-417F-89B7-EF5F6AFD85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5F15BF-A94D-4478-86F1-10E5D53D44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61D3DD-3411-4A65-8F4B-D430CAF196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192140-9AF7-4F00-972B-96618C07BD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0C45C-AAD0-4BEA-B15E-D574F9C9B3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E4CF32-C46B-45B4-932E-CDF9EC4A88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ABDB74-88EA-42D3-A7D9-DD8EDB95E3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A5680C-5310-413A-9F31-BEC52D823B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FA3AEF-4051-452A-9F95-12972D2987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C6B4C5-76A4-4E22-A8FB-97A94820158A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3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3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36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2024-08-22T13:40:44Z</dcterms:modified>
  <cp:revision>52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