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84C609-4A1E-4448-A964-EB011B4FAA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AD35D6-8A4D-4E0E-AC2B-8724CB338F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11B9D2-8E70-46FE-A66E-E7AD95EA44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B147DB-FC31-4AA4-909C-E31B3111EF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62F0C0-2D57-42ED-ADD7-BEB22AFB76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D70463-D91E-4B1C-95F1-F5D9ED03D1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BAE894-D24B-4F5B-86BF-2DDAF86A3A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5D463D-E271-4DE5-87F8-D57DCA3821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99A360-9E52-475D-AD6E-FFB9DB1962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18FB6E-6A3B-427F-BC1A-8CC7E62379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FFF9DA-A727-4B40-9A1D-22C980D441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F15DAA-E5D8-49BD-897F-9C399366A8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32DE69-65FD-48FC-9A66-F6BAA85F8DE5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4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24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24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244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2024-08-22T13:40:57Z</dcterms:modified>
  <cp:revision>53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