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6BF35A-386B-497E-9E93-0CAA8384AF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907470-6D4F-4759-88E9-649B0A79B6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84C09-15C4-4D11-84C5-65C214F5D6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EED2F5-E259-417E-9C72-3CF8A03861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1D534-4D2E-4688-B7D3-E74564293D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093320-2660-4070-BE51-545E41225D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137C70-8C86-48D0-9045-3F041EC06A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F2EA2C-7B88-451D-85AC-49F90B2E71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54B93-1E6D-4927-8898-7C03C1FFF6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D701B-553C-45FF-B9CA-28B4DF2AC2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454900-4E59-4B46-B6AA-FCDC02676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7D3433-BC7A-4B8B-8DC1-DFAF925F3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2BA54F-42F6-4067-B2E2-F23564E278B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4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4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4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50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2024-08-22T13:41:10Z</dcterms:modified>
  <cp:revision>54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