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52FA6F-564D-4F20-91CD-DC7949E026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33E0C-4AB7-4970-AAE0-56B0F382BE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53013C-1C3A-447F-B54C-4B502637D2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B2B4C9-11CA-49A1-A498-78DEBEAF8B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57B6AF-1CF4-4456-8595-5EF2B2FC22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35B534-4A04-4D48-B00C-8DF0EC1F49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AF1E68-197B-41D5-85DF-D1D0FD9445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37BCF-F4E3-4D59-9967-A3F6B4FC7B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141EB3-1F73-4A0C-B79C-462EDC1F97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988BAB-36C3-4C05-893A-BBA084FF8F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D657AC-90B1-4278-BE73-205099178C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35D051-FB9E-49C3-8A4E-69C7F606B3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30AF60-A3D0-4F14-B3CD-CB234115257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6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6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66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2024-08-22T13:41:38Z</dcterms:modified>
  <cp:revision>56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