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BCF94E-67A4-4516-9BF6-4759B83BD4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61742F-7B00-4BDF-9374-B755AC3744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ACD160-62A8-4F69-87EE-FF3CAD12A4B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BA019D-B267-4A6B-AA34-6AB3F0F55BD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2D3B29-FB17-4166-B15E-8A06834ABB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0F7687-100C-4E23-8368-1436C3F1C5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40E3F9-69C1-4817-A0F2-34E5C48465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3FAA5E-8544-4C13-8CE1-470D8E1EFB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63FEF4-09CD-4C9D-BD44-DA8E3DC75E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9BBD62-DDCB-46B9-AEFA-D431F75042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5E490F-8F14-4E62-B041-9D217A2853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41CBBC-DF6A-49A6-BE52-7DD0B6C649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4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594057-4005-4ACE-9746-81CF4F85A328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5200" cy="22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0160" cy="2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898;g89d9307d70_13_164"/>
          <p:cNvSpPr/>
          <p:nvPr/>
        </p:nvSpPr>
        <p:spPr>
          <a:xfrm>
            <a:off x="361800" y="2197800"/>
            <a:ext cx="5865840" cy="7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284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6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pic>
        <p:nvPicPr>
          <p:cNvPr id="287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8080" cy="1133280"/>
          </a:xfrm>
          <a:prstGeom prst="rect">
            <a:avLst/>
          </a:prstGeom>
          <a:ln w="0">
            <a:noFill/>
          </a:ln>
        </p:spPr>
      </p:pic>
      <p:sp>
        <p:nvSpPr>
          <p:cNvPr id="288" name="Прямоугольник 7"/>
          <p:cNvSpPr/>
          <p:nvPr/>
        </p:nvSpPr>
        <p:spPr>
          <a:xfrm>
            <a:off x="1640880" y="459144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2024-08-22T13:42:17Z</dcterms:modified>
  <cp:revision>59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