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5775A3-D59A-4D42-BB3D-9F5786E79A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C586B8-2B88-44DF-AD78-DD8F5456CA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0BA3F3-C4F7-4CD8-A340-DE027E86D1D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1D7D56-583F-41C2-BD4C-40BC50306AB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545B6B-7DF9-4DF8-A091-69CC8B4EA1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C62E83-428C-43B5-917F-BCE8341E99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640791-A820-4AD8-8CF0-0755993790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D6571A-3F5D-4E66-9CF3-3149C0EFF1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3A8CF2-623E-4C9F-AE51-4B7E7992C1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5EA895-5151-47EA-B925-0F81BD71B0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A33F9C-A7F7-4507-9AF7-7A9BD8F8B4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CA801E-181A-40F4-B330-D303D25101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48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06D88D-9B0A-4AB0-B8F4-E87642F4D14B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5200" cy="22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0160" cy="2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898;g89d9307d70_13_164"/>
          <p:cNvSpPr/>
          <p:nvPr/>
        </p:nvSpPr>
        <p:spPr>
          <a:xfrm>
            <a:off x="361800" y="2197800"/>
            <a:ext cx="5865840" cy="74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290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291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2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pic>
        <p:nvPicPr>
          <p:cNvPr id="293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8080" cy="1133280"/>
          </a:xfrm>
          <a:prstGeom prst="rect">
            <a:avLst/>
          </a:prstGeom>
          <a:ln w="0">
            <a:noFill/>
          </a:ln>
        </p:spPr>
      </p:pic>
      <p:sp>
        <p:nvSpPr>
          <p:cNvPr id="294" name="Прямоугольник 7"/>
          <p:cNvSpPr/>
          <p:nvPr/>
        </p:nvSpPr>
        <p:spPr>
          <a:xfrm>
            <a:off x="1640880" y="459144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2024-08-22T13:42:32Z</dcterms:modified>
  <cp:revision>60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