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29.png" ContentType="image/png"/>
  <Override PartName="/ppt/media/image10.png" ContentType="image/png"/>
  <Override PartName="/ppt/media/image5.png" ContentType="image/png"/>
  <Override PartName="/ppt/media/image28.png" ContentType="image/png"/>
  <Override PartName="/ppt/media/image4.png" ContentType="image/png"/>
  <Override PartName="/ppt/media/image27.png" ContentType="image/png"/>
  <Override PartName="/ppt/media/image3.png" ContentType="image/png"/>
  <Override PartName="/ppt/media/image26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3.xml" ContentType="application/vnd.openxmlformats-officedocument.presentationml.slide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36.xml.rels" ContentType="application/vnd.openxmlformats-package.relationships+xml"/>
  <Override PartName="/ppt/slides/_rels/slide21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33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9144000" cy="5148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28EEC42-4AE6-42EB-B7E1-DDB05FA76C9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8A4171C-C1E4-4919-8E4B-73D0FBAF540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D597961-3C77-4E58-9F09-01B6BCD6059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44A29A3-531D-4B04-A7FD-720E4A442C0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E51556B-3367-4BC8-BBA8-C257A17533B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678F44-1B07-438B-8A18-88925F975B4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FDA817B-80F2-4494-B043-CBB9081380D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51FDBB6-3D4E-42E7-9C7B-35E4ED0FE4D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8014DD8-C77F-4F67-9F69-250A2592CD7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2171378-4EDB-4B7C-95EB-2DBCDDCFA35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0551716-DD5D-4743-B240-B7C0265C5E1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E63C3F5-DE0E-489D-BD3A-03F408F973E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7960" y="4770720"/>
            <a:ext cx="308448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6960" y="4770720"/>
            <a:ext cx="205560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1A04321-C191-47B4-92B4-5DED4D46E68D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35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7840" y="4770720"/>
            <a:ext cx="205560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5840" cy="2267640"/>
          </a:xfrm>
          <a:prstGeom prst="rect">
            <a:avLst/>
          </a:prstGeom>
          <a:ln w="0">
            <a:noFill/>
          </a:ln>
        </p:spPr>
      </p:pic>
      <p:sp>
        <p:nvSpPr>
          <p:cNvPr id="42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1440" cy="413280"/>
          </a:xfrm>
          <a:prstGeom prst="rect">
            <a:avLst/>
          </a:prstGeom>
          <a:ln w="0">
            <a:noFill/>
          </a:ln>
        </p:spPr>
      </p:pic>
      <p:sp>
        <p:nvSpPr>
          <p:cNvPr id="44" name="TextBox 9"/>
          <p:cNvSpPr/>
          <p:nvPr/>
        </p:nvSpPr>
        <p:spPr>
          <a:xfrm>
            <a:off x="361080" y="1477080"/>
            <a:ext cx="5425200" cy="222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5" name="Прямоугольник 7"/>
          <p:cNvSpPr/>
          <p:nvPr/>
        </p:nvSpPr>
        <p:spPr>
          <a:xfrm>
            <a:off x="460080" y="4669560"/>
            <a:ext cx="2998080" cy="26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6" name="Рисунок 8" descr=""/>
          <p:cNvPicPr/>
          <p:nvPr/>
        </p:nvPicPr>
        <p:blipFill>
          <a:blip r:embed="rId3"/>
          <a:stretch/>
        </p:blipFill>
        <p:spPr>
          <a:xfrm>
            <a:off x="2423160" y="4670280"/>
            <a:ext cx="290160" cy="290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Скругленный прямоугольник 9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Прямая соединительная линия 1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Прямая соединительная линия 13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Прямоугольник со скругленными углами 9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TextBox 15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2" name="TextBox 16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Скругленный прямоугольник 10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Прямоугольник со скругленными углами 10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ая соединительная линия 1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Прямая соединительная линия 1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Прямая соединительная линия 16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Рисунок 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119" name="TextBox 17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0" name="TextBox 18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9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22" name="Скругленный прямоугольник 12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ая соединительная линия 1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Скругленный прямоугольник 13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5" name="Рисунок 9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26" name="TextBox 20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" name="Прямоугольник со скругленными углами 11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со скругленными углами 12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Скругленный прямоугольник 14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Прямая соединительная линия 18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Прямая соединительная линия 1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13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TextBox 21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" name="TextBox 22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Скругленный прямоугольник 15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14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Прямая соединительная линия 20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Прямая соединительная линия 21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Прямая соединительная линия 22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0" name="Рисунок 10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141" name="TextBox 23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" name="TextBox 24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25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44" name="Скругленный прямоугольник 16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Прямая соединительная линия 23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Скругленный прямоугольник 17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7" name="Рисунок 11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48" name="TextBox 26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Прямоугольник со скругленными углами 15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Прямоугольник со скругленными углами 16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Скругленный прямоугольник 18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Прямая соединительная линия 2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ая соединительная линия 2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Прямоугольник со скругленными углами 17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TextBox 27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6" name="TextBox 28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Скругленный прямоугольник 19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Прямоугольник со скругленными углами 18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Прямая соединительная линия 26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Прямая соединительная линия 2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Прямая соединительная линия 30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2" name="Рисунок 12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163" name="TextBox 29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" name="TextBox 30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31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66" name="Скругленный прямоугольник 20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Прямая соединительная линия 3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Скругленный прямоугольник 21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9" name="Рисунок 13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70" name="TextBox 32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1" name="Прямоугольник со скругленными углами 19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Прямоугольник со скругленными углами 20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Скругленный прямоугольник 22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Прямая соединительная линия 3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Прямая соединительная линия 3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21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TextBox 33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8" name="TextBox 34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5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3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Прямая соединительная линия 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8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53" name="TextBox 6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TextBox 10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Скругленный прямоугольник 23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Прямоугольник со скругленными углами 22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Прямая соединительная линия 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Прямая соединительная линия 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Прямая соединительная линия 3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4" name="Рисунок 14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185" name="TextBox 35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" name="TextBox 36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37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88" name="Скругленный прямоугольник 24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Прямая соединительная линия 3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Скругленный прямоугольник 25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1" name="Рисунок 15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92" name="TextBox 38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3" name="Прямоугольник со скругленными углами 23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Прямоугольник со скругленными углами 24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Скругленный прямоугольник 26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ая соединительная линия 3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ая соединительная линия 4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Прямоугольник со скругленными углами 25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TextBox 39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0" name="TextBox 40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Скругленный прямоугольник 27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Прямоугольник со скругленными углами 26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Прямая соединительная линия 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Прямая соединительная линия 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Прямая соединительная линия 4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6" name="Рисунок 16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207" name="TextBox 41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8" name="TextBox 42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43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10" name="Скругленный прямоугольник 28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Прямая соединительная линия 4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Скругленный прямоугольник 29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Рисунок 17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214" name="TextBox 44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27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28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Скругленный прямоугольник 30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Прямая соединительная линия 4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ая соединительная линия 4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Прямоугольник со скругленными углами 29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TextBox 45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2" name="TextBox 46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Скругленный прямоугольник 31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Прямоугольник со скругленными углами 30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Прямая соединительная линия 4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Прямая соединительная линия 4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Прямая соединительная линия 4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8" name="Рисунок 1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229" name="TextBox 47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0" name="TextBox 48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Box 49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32" name="Скругленный прямоугольник 32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Прямая соединительная линия 5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Скругленный прямоугольник 33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5" name="Рисунок 2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236" name="TextBox 50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7" name="Прямоугольник со скругленными углами 31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Прямоугольник со скругленными углами 32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Скругленный прямоугольник 34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ая соединительная линия 5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Прямая соединительная линия 5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Прямоугольник со скругленными углами 33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TextBox 51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4" name="TextBox 52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Скругленный прямоугольник 35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Прямоугольник со скругленными углами 34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Прямая соединительная линия 5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Прямая соединительная линия 5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ая соединительная линия 5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0" name="Рисунок 2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251" name="TextBox 53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2" name="TextBox 54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4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" name="Скругленный прямоугольник 5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ая соединительная линия 2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Скругленный прямоугольник 11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Рисунок 1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60" name="TextBox 6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Прямоугольник со скругленными углами 3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Прямоугольник со скругленными углами 3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Box 55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54" name="Скругленный прямоугольник 36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Прямая соединительная линия 5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Скругленный прямоугольник 37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7" name="Рисунок 2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258" name="TextBox 56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35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Прямоугольник со скругленными углами 36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Скругленный прямоугольник 38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Прямая соединительная линия 5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Прямая соединительная линия 5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37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5" name="TextBox 57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6" name="TextBox 58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Скругленный прямоугольник 39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Прямоугольник со скругленными углами 38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Прямая соединительная линия 5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Прямая соединительная линия 6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Прямая соединительная линия 6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2" name="Рисунок 2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273" name="TextBox 59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4" name="TextBox 60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Box 61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76" name="Скругленный прямоугольник 40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Прямая соединительная линия 6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Скругленный прямоугольник 41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9" name="Рисунок 2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280" name="TextBox 62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1" name="Прямоугольник со скругленными углами 39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Прямоугольник со скругленными углами 40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Скругленный прямоугольник 42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Прямая соединительная линия 6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Прямая соединительная линия 6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Прямоугольник со скругленными углами 41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7" name="TextBox 63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8" name="TextBox 64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Скругленный прямоугольник 43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Прямоугольник со скругленными углами 42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ая соединительная линия 6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ая соединительная линия 6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ая соединительная линия 6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Рисунок 2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295" name="TextBox 65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6" name="TextBox 66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898;g89d9307d70_13_164"/>
          <p:cNvSpPr/>
          <p:nvPr/>
        </p:nvSpPr>
        <p:spPr>
          <a:xfrm>
            <a:off x="361800" y="2197800"/>
            <a:ext cx="5865840" cy="74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Arial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298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5840" cy="2267640"/>
          </a:xfrm>
          <a:prstGeom prst="rect">
            <a:avLst/>
          </a:prstGeom>
          <a:ln w="0">
            <a:noFill/>
          </a:ln>
        </p:spPr>
      </p:pic>
      <p:sp>
        <p:nvSpPr>
          <p:cNvPr id="299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0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1440" cy="413280"/>
          </a:xfrm>
          <a:prstGeom prst="rect">
            <a:avLst/>
          </a:prstGeom>
          <a:ln w="0">
            <a:noFill/>
          </a:ln>
        </p:spPr>
      </p:pic>
      <p:pic>
        <p:nvPicPr>
          <p:cNvPr id="301" name="Рисунок 7" descr=""/>
          <p:cNvPicPr/>
          <p:nvPr/>
        </p:nvPicPr>
        <p:blipFill>
          <a:blip r:embed="rId3"/>
          <a:srcRect l="0" t="30398" r="0" b="28998"/>
          <a:stretch/>
        </p:blipFill>
        <p:spPr>
          <a:xfrm>
            <a:off x="350280" y="3792600"/>
            <a:ext cx="1288080" cy="1133280"/>
          </a:xfrm>
          <a:prstGeom prst="rect">
            <a:avLst/>
          </a:prstGeom>
          <a:ln w="0">
            <a:noFill/>
          </a:ln>
        </p:spPr>
      </p:pic>
      <p:sp>
        <p:nvSpPr>
          <p:cNvPr id="302" name="Прямоугольник 7"/>
          <p:cNvSpPr/>
          <p:nvPr/>
        </p:nvSpPr>
        <p:spPr>
          <a:xfrm>
            <a:off x="1640880" y="4591440"/>
            <a:ext cx="2998080" cy="26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Скругленный прямоугольник 5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Прямоугольник со скругленными углами 3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Box 6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TextBox 10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Скругленный прямоугольник 1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Прямоугольник со скругленными углами 1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Прямая соединительная линия 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ая соединительная линия 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Прямая соединительная линия 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" name="Рисунок 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75" name="TextBox 1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TextBox 2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3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8" name="Скругленный прямоугольник 2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Прямая соединительная линия 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Скругленный прямоугольник 3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Рисунок 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82" name="TextBox 4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Прямоугольник со скругленными углами 2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Прямоугольник со скругленными углами 4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Скругленный прямоугольник 4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Прямая соединительная линия 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Прямая соединительная линия 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Прямоугольник со скругленными углами 5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Box 5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TextBox 7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Скругленный прямоугольник 6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Прямоугольник со скругленными углами 6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Прямая соединительная линия 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Прямая соединительная линия 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Прямая соединительная линия 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Рисунок 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97" name="TextBox 8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TextBox 11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12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00" name="Скругленный прямоугольник 7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ая соединительная линия 1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Скругленный прямоугольник 8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Рисунок 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04" name="TextBox 13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Прямоугольник со скругленными углами 7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Прямоугольник со скругленными углами 8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768</TotalTime>
  <Application>LibreOffice/7.3.7.2$Linux_X86_64 LibreOffice_project/30$Build-2</Application>
  <AppVersion>15.0000</AppVersion>
  <Words>20</Words>
  <Paragraphs>14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2023-08-02T11:34:13Z</dcterms:created>
  <dc:creator>Учетная запись Майкрософт</dc:creator>
  <dc:description/>
  <dc:language>en-US</dc:language>
  <cp:lastModifiedBy/>
  <dcterms:modified xsi:type="dcterms:W3CDTF">2024-08-22T13:42:46Z</dcterms:modified>
  <cp:revision>61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5</vt:i4>
  </property>
</Properties>
</file>