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759E72-02D7-4BC2-903F-95EE759AD1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F925F8-B8D1-4E9E-8665-A1CCBC16B9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E32B26-BF70-4E9A-AAAC-555754D309F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238623-1731-4744-B05C-5C20835299A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ABA483-2D5F-4A4A-B14B-4B7C2B7DE0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333B4A-CC34-47C9-8D73-57E195F3CA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9743BD-4B5C-45D2-90A4-E76BAE80A3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4211CE-850E-42DF-A28C-9018DFFB7C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6C85E1-C9C7-4915-B868-6A57C87409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04989D-2949-4637-8B00-A4180078C6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E328F6-E13C-4912-8C7C-15A37C5F18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BD1244-14E5-4CD2-A682-43571E0FA6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4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3ECC3F-1AD3-4E96-9CDD-654F8459BDD8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5200" cy="22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0160" cy="2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898;g89d9307d70_13_164"/>
          <p:cNvSpPr/>
          <p:nvPr/>
        </p:nvSpPr>
        <p:spPr>
          <a:xfrm>
            <a:off x="361800" y="2197800"/>
            <a:ext cx="5865840" cy="7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312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313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4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pic>
        <p:nvPicPr>
          <p:cNvPr id="315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8080" cy="1133280"/>
          </a:xfrm>
          <a:prstGeom prst="rect">
            <a:avLst/>
          </a:prstGeom>
          <a:ln w="0">
            <a:noFill/>
          </a:ln>
        </p:spPr>
      </p:pic>
      <p:sp>
        <p:nvSpPr>
          <p:cNvPr id="316" name="Прямоугольник 7"/>
          <p:cNvSpPr/>
          <p:nvPr/>
        </p:nvSpPr>
        <p:spPr>
          <a:xfrm>
            <a:off x="1640880" y="459144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2024-08-22T13:43:13Z</dcterms:modified>
  <cp:revision>63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