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332DAF-AC4A-4296-BB53-C57D1C1A64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0AD68B-B902-43C7-9A5E-44405EF8A3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82702C-A65B-4944-AFEC-A38D7C391D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1B6129-C257-433B-8DD4-EBB5BD6568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A0101C-C6FC-49C8-9854-591AADCAEB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9646A9-9392-48BA-B44C-5DE16E04C2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7E8588-A39E-4E24-8056-6453474B28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8FD310-2982-4EB8-AF91-68AD224F85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3329B5-9BC2-4AAF-AE37-ABF87C8832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5028D4-FBB7-4A40-81B3-B5AC5F0BAD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9C3FC0-F1B7-4378-9732-5876FD703F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9A5C1F-790C-412D-A6D4-29DE790A97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556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66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F756E9-A2EC-4649-B53D-A9EA9832DDB2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6680" cy="27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920" cy="226872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2520" cy="41436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6280" cy="22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9160" cy="2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1240" cy="29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3760" cy="32662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5800" cy="28983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680" cy="24084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2240" cy="313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2040" cy="8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2040" cy="77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5400" cy="2040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5400" cy="20404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2440" cy="23220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3840" cy="146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8400" cy="18010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8400" cy="18010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898;g89d9307d70_13_164"/>
          <p:cNvSpPr/>
          <p:nvPr/>
        </p:nvSpPr>
        <p:spPr>
          <a:xfrm>
            <a:off x="361800" y="2197800"/>
            <a:ext cx="5866920" cy="74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64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920" cy="2268720"/>
          </a:xfrm>
          <a:prstGeom prst="rect">
            <a:avLst/>
          </a:prstGeom>
          <a:ln w="0">
            <a:noFill/>
          </a:ln>
        </p:spPr>
      </p:pic>
      <p:sp>
        <p:nvSpPr>
          <p:cNvPr id="65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2520" cy="414360"/>
          </a:xfrm>
          <a:prstGeom prst="rect">
            <a:avLst/>
          </a:prstGeom>
          <a:ln w="0">
            <a:noFill/>
          </a:ln>
        </p:spPr>
      </p:pic>
      <p:pic>
        <p:nvPicPr>
          <p:cNvPr id="67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9160" cy="1134360"/>
          </a:xfrm>
          <a:prstGeom prst="rect">
            <a:avLst/>
          </a:prstGeom>
          <a:ln w="0">
            <a:noFill/>
          </a:ln>
        </p:spPr>
      </p:pic>
      <p:sp>
        <p:nvSpPr>
          <p:cNvPr id="68" name="Прямоугольник 7"/>
          <p:cNvSpPr/>
          <p:nvPr/>
        </p:nvSpPr>
        <p:spPr>
          <a:xfrm>
            <a:off x="1640880" y="4591440"/>
            <a:ext cx="2999160" cy="2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2024-08-22T13:25:40Z</dcterms:modified>
  <cp:revision>31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