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329FC-E169-4B95-AB64-BB9B834D42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1D57D-D93C-40C3-8CFB-D8FBEE83CC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19A50-7863-4E25-A643-987DAFDF99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993EE-9CC1-4A6B-971F-EA2F1EE423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11BFF-9E8B-4151-9A1F-74A9F0C837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A0F0C-C9AA-4720-8A27-2CC6A5162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B1B7F-201D-4E9E-8A87-F676AEBF4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34940-769D-43EC-BB7C-34D4E33C3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3B0FC-14F5-49EC-B986-82B12525B9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22CB0-E1D5-4679-82A2-7BB725573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DB8662-AECB-419D-9290-EB0DF067A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6CCDF-89A0-41C7-8270-F6C90A682E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51684-B1D2-4832-8895-8E3A0E13969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2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2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3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32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2024-08-22T13:44:18Z</dcterms:modified>
  <cp:revision>65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