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50CCF7-3310-4B25-B9A7-F7CFC0AF43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37B60-BB49-4B8F-8B62-551DC9E93A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67C43E-A92B-49E2-9E87-9DED7F3CB3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FE3E4-E618-4457-B0BA-B7E6BCBE6E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593F4A-8FD5-4212-9624-D8563FB931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64B0F4-03E3-445F-890E-721618122D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E832D0-0BAD-4609-B90A-CD3130172E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69AE6A-9552-4E06-94DC-A6E0B70044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0DE8E1-4AEE-40CC-ACD2-DABAA63AA5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B48C54-E7D2-4FA0-ABA4-32F065D1FA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2D45E7-0D60-4255-8D3C-A47A02FB51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CA1DF-5F49-4F70-85B9-7B357B7A61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360E29-340A-4334-B3B5-BE714803FCE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4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4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4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46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2024-08-22T13:44:48Z</dcterms:modified>
  <cp:revision>67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