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45748-D5CD-4EE2-9137-83B5C47260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7C2F7-80AA-4C7E-8BB7-B3D4021CC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57118-42FF-473D-90DC-144CE62C24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04A0D-F4AB-4B6A-9432-53E9A12598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1E5F7-F194-4FA6-8089-BEA30C177B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2CBA4-AFCD-4E2F-88D0-80857CFE23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CF43E-00D5-436A-8BB8-8095039D60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DC998-B332-4503-8DBB-9252A80B1A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DD8E77-CCF8-4E49-BC0E-D90C7AC4F2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2EFF1-DB96-4DE1-8977-50ED869D39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4DDB3-87E7-46D1-B337-E8BBABDFC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152161-3689-4BA1-BCE2-B9FB2173F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8CB35D-C38C-4377-B8F4-9E17812B1B5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5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5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5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54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2024-08-22T13:45:02Z</dcterms:modified>
  <cp:revision>68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