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C71469-3249-4E62-8EF4-123F0430FA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5A33DD-FA76-4126-9B29-8E1FC2ADA5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60595-5D42-4263-98A8-D969F581A4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A8D568-1805-4010-BF4F-202C8006D8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AE8491-3BE2-4570-953B-CC29A4002A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12B372-79B8-477D-9C3D-7E274260A7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72217F-EED5-4E04-9B04-A818E24616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658E5F-CD75-4825-BC12-2583F9E2DE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987FAB-1A0D-4A33-B961-11EC7BF035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805826-2372-4276-A900-1DD5AE2B4D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2BFAC-53B6-4F88-8127-87725C82B3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60622F-D9FC-4159-A969-4F9D0CF31C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AD9988-969B-4F51-BCDE-C2A86C514420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6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6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6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68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2024-08-22T13:45:28Z</dcterms:modified>
  <cp:revision>70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