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5B8A84-4B8E-4867-907B-3A9164469C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1E1582-471A-4FDC-87ED-F44D92928B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2F8079-80B7-4739-9AEF-57654B4E96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26241-C128-41E7-A7E6-338005A79A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1132E4-3067-49AD-814B-7E8F4FD54C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2D491-3331-4E90-B83D-4FC32E8F02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4D8D6-E87A-4375-A80B-2E16C61B11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1DD1F9-6169-4985-8F2C-31E835CE35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A683B-A8E4-4E03-8EDC-04FA6AB3E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F05B4-EEF8-4A5C-80C4-E0F68F662B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DC355-7CCC-4A0D-8AE3-09FF849879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3F44B-EF1A-4340-AF14-171E79D540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FA8545-D36C-4EA4-AFA2-4A9A9EC6939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8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8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8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90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2024-08-22T13:46:11Z</dcterms:modified>
  <cp:revision>73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