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826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18B4AB-6592-4B6A-AE04-22308D891AA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6120" y="276300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30364D-E512-4DEE-9E38-F66B781888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160" y="12034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6120" y="27630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160" y="27630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08EBA4-4A8D-4E59-A7B3-31C0A84F81A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8560" y="12034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1000" y="12034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6120" y="27630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8560" y="27630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1000" y="27630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794FC2-D6DE-48EE-90C7-63B06282748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120" y="120348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ECE2EF-53F5-4A0B-AD32-B99F93C8D6F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7BE6E3-5EA5-4BCB-978C-57BD3912A35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160" y="120348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19703F-7656-4ED1-A548-BC8A679B3D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AEEC61-CA6D-43A5-B3BC-CA29E8042E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480" y="204480"/>
            <a:ext cx="8228880" cy="398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67D234-80A2-487E-92EE-B2A83F01FE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160" y="120348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6120" y="27630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BBFA1C-FB9E-454F-BA58-E1D96ECC56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160" y="12034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160" y="27630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EF6B25-A364-4981-A6DD-CF0AD16996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6120" y="12034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160" y="12034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6120" y="276300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54"/>
              </a:spcBef>
              <a:buNone/>
            </a:pPr>
            <a:endParaRPr lang="ru-RU" sz="20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B5BF42-0D68-4C86-A5AD-64F1B3AE18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627840" y="4770720"/>
            <a:ext cx="20570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027960" y="4770720"/>
            <a:ext cx="3085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456960" y="4770720"/>
            <a:ext cx="20570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E734E-8FF9-4924-9F5D-CE6ED85296D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6480" y="204480"/>
            <a:ext cx="8228880" cy="859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6120" y="120348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05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9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84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6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4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0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/>
          <p:cNvPicPr/>
          <p:nvPr/>
        </p:nvPicPr>
        <p:blipFill>
          <a:blip r:embed="rId2"/>
          <a:stretch/>
        </p:blipFill>
        <p:spPr>
          <a:xfrm>
            <a:off x="6228360" y="1438560"/>
            <a:ext cx="2267280" cy="22690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/>
          <p:cNvPicPr/>
          <p:nvPr/>
        </p:nvPicPr>
        <p:blipFill>
          <a:blip r:embed="rId3"/>
          <a:stretch/>
        </p:blipFill>
        <p:spPr>
          <a:xfrm>
            <a:off x="0" y="275760"/>
            <a:ext cx="1442880" cy="414720"/>
          </a:xfrm>
          <a:prstGeom prst="rect">
            <a:avLst/>
          </a:prstGeom>
          <a:ln w="0">
            <a:noFill/>
          </a:ln>
        </p:spPr>
      </p:pic>
      <p:sp>
        <p:nvSpPr>
          <p:cNvPr id="46" name="TextBox 9"/>
          <p:cNvSpPr/>
          <p:nvPr/>
        </p:nvSpPr>
        <p:spPr>
          <a:xfrm>
            <a:off x="361080" y="1477080"/>
            <a:ext cx="5426640" cy="223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400" b="1" strike="noStrike" spc="-1" dirty="0">
                <a:solidFill>
                  <a:srgbClr val="262626"/>
                </a:solidFill>
                <a:latin typeface="Arial Black"/>
              </a:rPr>
              <a:t>TITLE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015DDD-C82D-4DC7-8560-9D3CF4F483AA}"/>
              </a:ext>
            </a:extLst>
          </p:cNvPr>
          <p:cNvSpPr>
            <a:spLocks noChangeAspect="1"/>
          </p:cNvSpPr>
          <p:nvPr/>
        </p:nvSpPr>
        <p:spPr>
          <a:xfrm>
            <a:off x="460150" y="4669555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659EF0-C2A8-4567-932C-78B813148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6" y="4670242"/>
            <a:ext cx="291491" cy="291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4120" cy="32666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6160" cy="28987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/>
          <p:cNvPicPr/>
          <p:nvPr/>
        </p:nvPicPr>
        <p:blipFill>
          <a:blip r:embed="rId2"/>
          <a:stretch/>
        </p:blipFill>
        <p:spPr>
          <a:xfrm>
            <a:off x="-143280" y="4824000"/>
            <a:ext cx="833040" cy="2412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108"/>
            <a:ext cx="4062600" cy="313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dirty="0">
                <a:effectLst/>
              </a:rPr>
              <a:t>TEXT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2400" cy="8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1" strike="noStrike" spc="-1" dirty="0">
                <a:solidFill>
                  <a:srgbClr val="262626"/>
                </a:solidFill>
                <a:latin typeface="Arial Black"/>
              </a:rPr>
              <a:t>TITLE</a:t>
            </a: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2400" cy="7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1" strike="noStrike" spc="-1" dirty="0">
                <a:solidFill>
                  <a:srgbClr val="262626"/>
                </a:solidFill>
                <a:latin typeface="Arial Black"/>
              </a:rPr>
              <a:t>TITLE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760" cy="2040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760" cy="2040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/>
          <p:cNvPicPr/>
          <p:nvPr/>
        </p:nvPicPr>
        <p:blipFill>
          <a:blip r:embed="rId2"/>
          <a:stretch/>
        </p:blipFill>
        <p:spPr>
          <a:xfrm>
            <a:off x="7922880" y="241560"/>
            <a:ext cx="802800" cy="2325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4200" cy="146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760" cy="18014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760" cy="18014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4480" cy="51476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3"/>
          <p:cNvSpPr/>
          <p:nvPr/>
        </p:nvSpPr>
        <p:spPr>
          <a:xfrm>
            <a:off x="5568840" y="0"/>
            <a:ext cx="3904560" cy="5148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2D383D9-7825-4964-B98C-7F514B105B1F}"/>
              </a:ext>
            </a:extLst>
          </p:cNvPr>
          <p:cNvSpPr/>
          <p:nvPr/>
        </p:nvSpPr>
        <p:spPr>
          <a:xfrm>
            <a:off x="509400" y="1240108"/>
            <a:ext cx="4550280" cy="313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dirty="0">
                <a:effectLst/>
              </a:rPr>
              <a:t>TEXT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8F1597F-8A30-44F4-B9F1-5858436CB720}"/>
              </a:ext>
            </a:extLst>
          </p:cNvPr>
          <p:cNvSpPr/>
          <p:nvPr/>
        </p:nvSpPr>
        <p:spPr>
          <a:xfrm>
            <a:off x="505800" y="398160"/>
            <a:ext cx="4549920" cy="83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00" b="1" strike="noStrike" spc="-1" dirty="0">
                <a:solidFill>
                  <a:srgbClr val="262626"/>
                </a:solidFill>
                <a:latin typeface="Arial Black"/>
              </a:rPr>
              <a:t>TITLE</a:t>
            </a: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898;g89d9307d70_13_164"/>
          <p:cNvSpPr/>
          <p:nvPr/>
        </p:nvSpPr>
        <p:spPr>
          <a:xfrm>
            <a:off x="361800" y="2197800"/>
            <a:ext cx="5867280" cy="74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400" b="1" strike="noStrike" spc="-1" dirty="0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lang="en-US" sz="3400" b="0" strike="noStrike" spc="-1" dirty="0">
              <a:latin typeface="Arial"/>
            </a:endParaRPr>
          </a:p>
        </p:txBody>
      </p:sp>
      <p:pic>
        <p:nvPicPr>
          <p:cNvPr id="70" name="Рисунок 6"/>
          <p:cNvPicPr/>
          <p:nvPr/>
        </p:nvPicPr>
        <p:blipFill>
          <a:blip r:embed="rId2"/>
          <a:stretch/>
        </p:blipFill>
        <p:spPr>
          <a:xfrm>
            <a:off x="6228360" y="1438560"/>
            <a:ext cx="2267280" cy="2269080"/>
          </a:xfrm>
          <a:prstGeom prst="rect">
            <a:avLst/>
          </a:prstGeom>
          <a:ln w="0">
            <a:noFill/>
          </a:ln>
        </p:spPr>
      </p:pic>
      <p:sp>
        <p:nvSpPr>
          <p:cNvPr id="7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Рисунок 8"/>
          <p:cNvPicPr/>
          <p:nvPr/>
        </p:nvPicPr>
        <p:blipFill>
          <a:blip r:embed="rId3"/>
          <a:stretch/>
        </p:blipFill>
        <p:spPr>
          <a:xfrm>
            <a:off x="0" y="275760"/>
            <a:ext cx="1442880" cy="414720"/>
          </a:xfrm>
          <a:prstGeom prst="rect">
            <a:avLst/>
          </a:prstGeom>
          <a:ln w="0">
            <a:noFill/>
          </a:ln>
        </p:spPr>
      </p:pic>
      <p:pic>
        <p:nvPicPr>
          <p:cNvPr id="74" name="Рисунок 7"/>
          <p:cNvPicPr/>
          <p:nvPr/>
        </p:nvPicPr>
        <p:blipFill>
          <a:blip r:embed="rId4"/>
          <a:srcRect t="30398" b="28998"/>
          <a:stretch/>
        </p:blipFill>
        <p:spPr>
          <a:xfrm>
            <a:off x="350280" y="3792600"/>
            <a:ext cx="1289520" cy="1134720"/>
          </a:xfrm>
          <a:prstGeom prst="rect">
            <a:avLst/>
          </a:prstGeom>
          <a:ln w="0"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E97A8D-5956-4B30-821B-A898A6E1185A}"/>
              </a:ext>
            </a:extLst>
          </p:cNvPr>
          <p:cNvSpPr>
            <a:spLocks noChangeAspect="1"/>
          </p:cNvSpPr>
          <p:nvPr/>
        </p:nvSpPr>
        <p:spPr>
          <a:xfrm>
            <a:off x="1640941" y="4591387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20</Words>
  <Application>Microsoft Office PowerPoint</Application>
  <PresentationFormat>Произвольный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Учетная запись Майкрософт</dc:creator>
  <dc:description/>
  <cp:lastModifiedBy>Шпагина Александрина Андреевна</cp:lastModifiedBy>
  <cp:revision>30</cp:revision>
  <dcterms:created xsi:type="dcterms:W3CDTF">2023-08-02T11:34:13Z</dcterms:created>
  <dcterms:modified xsi:type="dcterms:W3CDTF">2024-08-21T13:33:39Z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5</vt:i4>
  </property>
</Properties>
</file>