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9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F2104E3-44C4-4233-B395-0F7AC46761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4F55F0-EE01-49EB-8624-CAFB8E3189E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F45FF5-BAEB-47F3-A800-681B8590E3A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621155-5707-488F-A463-DF311262129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8ED0A1-B693-432F-BD46-D494588398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22FDC3-CFF3-41AF-A499-D30BA56B8D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DE0528-AA42-48C6-90AD-F620B34974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E621A-EF6A-4410-BC62-7356314A62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0855ED-1281-4406-9AF2-4C23D5806A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7305D-320F-4D5F-A990-8348645884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8029F5-D83A-418D-B1FD-3CE65D95861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DC2D59B-5EAD-4B2E-9B19-00EDBB3FA9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03A184A-CA49-4310-889C-9C000CAF6E68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40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0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40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404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2024-08-22T13:47:01Z</dcterms:modified>
  <cp:revision>77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