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4C467A-F0D3-4C60-8DF9-9EDB965C02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AE6006-130D-47EF-933B-EB7F2420BC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39B8DD-D0AE-4B30-BF4A-C51CAA17CB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BE4492-3D19-4A39-9348-B3C4B2B462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B57B0F-0F4F-4503-B6F2-B64BC17FCA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01183B-8E83-4208-A831-5C445BF4E1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FB7223-F685-4474-879A-6ACFEC470A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0FF2BB-22C2-45E8-A9E4-1748CDB0E4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C5F4EC-CC28-4F75-873D-4CCDD5FCA7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1AFF95-472F-4ABE-90E9-65FA1666CB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B18B63-C16B-418E-93EA-711CCBC8C8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216F44-2451-4530-84E5-BB0D327FA3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331CFF-BA8D-4DA1-958A-20A49ACFD3A5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1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1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41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420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2024-08-22T13:47:30Z</dcterms:modified>
  <cp:revision>79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