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1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.png" ContentType="image/png"/>
  <Override PartName="/ppt/media/image31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C0283A-1C8C-4746-9B21-E67ACCCF3A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667007-FF42-49C8-B8D8-EFD6E95E20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090D0C-D288-4E4D-B32D-AC5FDCD5233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2AE69F-5998-492C-A381-B1B4F16455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682F61-1B73-49A1-83BB-B165808A2E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E16E90-7214-4C16-A328-C6B40B1F14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92E9C0-71E5-4FB7-9065-B417B08813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D1FF13-C4C5-4600-A599-F26232014C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514438-6307-4F8B-8BFD-50F34DA480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C36F68-F803-45CE-BC1F-D57E3F07A6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EB3919-1297-4D45-8B78-ED847C516B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147FB3-76C4-405F-96C9-4753BD1559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12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C971A4-D29B-41AD-9F7D-2A367F36A805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53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4840" cy="22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9800" cy="28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898;g89d9307d70_13_164"/>
          <p:cNvSpPr/>
          <p:nvPr/>
        </p:nvSpPr>
        <p:spPr>
          <a:xfrm>
            <a:off x="361800" y="2197800"/>
            <a:ext cx="586548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430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431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2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pic>
        <p:nvPicPr>
          <p:cNvPr id="433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7720" cy="1132920"/>
          </a:xfrm>
          <a:prstGeom prst="rect">
            <a:avLst/>
          </a:prstGeom>
          <a:ln w="0">
            <a:noFill/>
          </a:ln>
        </p:spPr>
      </p:pic>
      <p:sp>
        <p:nvSpPr>
          <p:cNvPr id="434" name="Прямоугольник 7"/>
          <p:cNvSpPr/>
          <p:nvPr/>
        </p:nvSpPr>
        <p:spPr>
          <a:xfrm>
            <a:off x="1640880" y="459144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2024-08-22T13:47:56Z</dcterms:modified>
  <cp:revision>81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