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843BB6-9BB1-460B-A18D-6030AD6E64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B6BD3F-7690-4805-AA07-ED0B4CA845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95A870-1B0F-49A3-BCA2-3A175DE7FD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D30B5D-B0DE-4ED2-8CF3-223408A0D0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49864D-F9B6-4748-B4C7-CF70C6A87A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2B46E7-35D0-4A04-8795-6E28AAEAB7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BD4852-4812-4B8E-BEC9-E54A3FD77F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ADF9B1-2982-4A64-8603-C4C4AC82E6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BDF59A-5F18-4E9C-BDA7-FB687C300B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C4218A-2E23-4DEC-B426-DBEC406C3D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4C7BEF-2B19-4E87-8833-0FC154B516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27F742-5119-4E2B-AD14-1ECD9F2064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F37C13-D746-4D9E-BAAD-A9D7B0B29705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5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45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456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2024-08-22T13:48:35Z</dcterms:modified>
  <cp:revision>84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