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9F29E0-FE03-4FFA-81E4-8687C57E94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066B07-984E-4E88-8F3D-16004C4FA9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6F0FF1-83ED-4DB6-A49E-1F6B352D9B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C10062-3C06-4392-87FF-BE0CD832EF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8C8866-38CF-4959-A140-93819AEF9D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B95DDA-7EC9-4B47-B13B-9FB9F69185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D33283-6F13-4D0E-BC14-B2009363CC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CAF060-011E-417A-8890-D29ED24A36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D3AEC2-E6F0-495C-AC90-A03968620C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4B9099-0933-453F-AF29-F387A29C18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37D634-E4AA-45DC-A6C6-C7560E788D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A7A5FC-B4CF-4EC5-B6BE-CAD0508E1A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556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66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7CC545-D22F-472D-A204-858DFEE0EDB7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66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920" cy="226872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2520" cy="41436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6280" cy="22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916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1240" cy="29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3760" cy="32662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5800" cy="28983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680" cy="24084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2240" cy="313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2040" cy="8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2040" cy="77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5400" cy="2040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5400" cy="2040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440" cy="23220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3840" cy="14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8400" cy="18010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8400" cy="18010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4120" cy="51472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4200" cy="5147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50040" cy="313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9680" cy="8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3760" cy="32662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5800" cy="28983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680" cy="24084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2240" cy="313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2040" cy="8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898;g89d9307d70_13_164"/>
          <p:cNvSpPr/>
          <p:nvPr/>
        </p:nvSpPr>
        <p:spPr>
          <a:xfrm>
            <a:off x="361800" y="2197800"/>
            <a:ext cx="5866920" cy="74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78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920" cy="2268720"/>
          </a:xfrm>
          <a:prstGeom prst="rect">
            <a:avLst/>
          </a:prstGeom>
          <a:ln w="0">
            <a:noFill/>
          </a:ln>
        </p:spPr>
      </p:pic>
      <p:sp>
        <p:nvSpPr>
          <p:cNvPr id="79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0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2520" cy="414360"/>
          </a:xfrm>
          <a:prstGeom prst="rect">
            <a:avLst/>
          </a:prstGeom>
          <a:ln w="0">
            <a:noFill/>
          </a:ln>
        </p:spPr>
      </p:pic>
      <p:pic>
        <p:nvPicPr>
          <p:cNvPr id="81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9160" cy="1134360"/>
          </a:xfrm>
          <a:prstGeom prst="rect">
            <a:avLst/>
          </a:prstGeom>
          <a:ln w="0">
            <a:noFill/>
          </a:ln>
        </p:spPr>
      </p:pic>
      <p:sp>
        <p:nvSpPr>
          <p:cNvPr id="82" name="Прямоугольник 7"/>
          <p:cNvSpPr/>
          <p:nvPr/>
        </p:nvSpPr>
        <p:spPr>
          <a:xfrm>
            <a:off x="1640880" y="4591440"/>
            <a:ext cx="299916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2024-08-22T13:29:21Z</dcterms:modified>
  <cp:revision>31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