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4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50.xml.rels" ContentType="application/vnd.openxmlformats-package.relationships+xml"/>
  <Override PartName="/ppt/slides/_rels/slide60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2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3E835C-3622-466F-A138-DD56C9D19A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0D2033-97DF-4DD3-9473-FDC233C729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4A9AE7-65D6-457A-A2AF-C5A935C7AE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04FFDE-68D4-47FD-A00A-75BD82394E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9634F7-BEC7-4D3E-8020-23FCFE5E70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7615D2-B256-402E-9B02-4D26EBEE13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23E11B-971E-4B15-BCB9-ABD24FB8A9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B08D76-C5B6-4A2F-BCAB-E66D6A8008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31AB8C-A5EA-4FC3-A7FC-C104872F44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E4EDCD-24F4-4D54-96C7-90635A9198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19EB9B-A7FE-428A-BEBF-85C6691BD7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029F14-674B-45B1-A5A0-205A24F61C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304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416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1A06A0-631A-4FA4-AFE5-FD4F1CDD6E4A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416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400" cy="226620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0000" cy="41184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760" cy="22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6640" cy="2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720" cy="28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898;g89d9307d70_13_164"/>
          <p:cNvSpPr/>
          <p:nvPr/>
        </p:nvSpPr>
        <p:spPr>
          <a:xfrm>
            <a:off x="361800" y="2197800"/>
            <a:ext cx="586440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8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400" cy="2266200"/>
          </a:xfrm>
          <a:prstGeom prst="rect">
            <a:avLst/>
          </a:prstGeom>
          <a:ln w="0">
            <a:noFill/>
          </a:ln>
        </p:spPr>
      </p:pic>
      <p:sp>
        <p:nvSpPr>
          <p:cNvPr id="48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0000" cy="41184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6640" cy="1131840"/>
          </a:xfrm>
          <a:prstGeom prst="rect">
            <a:avLst/>
          </a:prstGeom>
          <a:ln w="0">
            <a:noFill/>
          </a:ln>
        </p:spPr>
      </p:pic>
      <p:sp>
        <p:nvSpPr>
          <p:cNvPr id="492" name="Прямоугольник 7"/>
          <p:cNvSpPr/>
          <p:nvPr/>
        </p:nvSpPr>
        <p:spPr>
          <a:xfrm>
            <a:off x="1640880" y="4591440"/>
            <a:ext cx="2996640" cy="2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2024-08-22T13:51:01Z</dcterms:modified>
  <cp:revision>89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