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2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AFBD4C-CCCB-4529-BF14-4698FE87C6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33AF15-4DE9-411B-95C5-BEB8EA1493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AD8AF-08AA-41DB-AE1A-B98842DCED4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E0542-4F0F-4119-ADFA-24451E68AE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0566F-A58C-4CBA-AC9E-DBC1CCF0B1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DCBA1E-8B37-4189-860C-12F8528544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8D256-CD19-473D-97CC-0C300F68AD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B3B18-A468-49EB-8DC8-02BC6F489C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479351-B50D-4D71-8BB9-77B59D6C16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D16C6-3A09-4069-92F4-B25A81CBB5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BE60B-A766-4CFF-AC2F-FEB9419D0E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80AB7-EA78-4ADA-B630-072B669E1C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C65F3C-C2C1-4F23-A938-EADBF4B8FEC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0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0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0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08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2024-08-22T13:51:52Z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