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8.png" ContentType="image/png"/>
  <Override PartName="/ppt/media/image11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42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9.xml" ContentType="application/vnd.openxmlformats-officedocument.presentationml.slide+xml"/>
  <Override PartName="/ppt/slides/slide65.xml" ContentType="application/vnd.openxmlformats-officedocument.presentationml.slide+xml"/>
  <Override PartName="/ppt/slides/slide28.xml" ContentType="application/vnd.openxmlformats-officedocument.presentationml.slide+xml"/>
  <Override PartName="/ppt/slides/slide64.xml" ContentType="application/vnd.openxmlformats-officedocument.presentationml.slide+xml"/>
  <Override PartName="/ppt/slides/slide27.xml" ContentType="application/vnd.openxmlformats-officedocument.presentationml.slide+xml"/>
  <Override PartName="/ppt/slides/slide63.xml" ContentType="application/vnd.openxmlformats-officedocument.presentationml.slide+xml"/>
  <Override PartName="/ppt/slides/slide26.xml" ContentType="application/vnd.openxmlformats-officedocument.presentationml.slide+xml"/>
  <Override PartName="/ppt/slides/slide6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32.xml.rels" ContentType="application/vnd.openxmlformats-package.relationships+xml"/>
  <Override PartName="/ppt/slides/_rels/slide1.xml.rels" ContentType="application/vnd.openxmlformats-package.relationships+xml"/>
  <Override PartName="/ppt/slides/_rels/slide58.xml.rels" ContentType="application/vnd.openxmlformats-package.relationships+xml"/>
  <Override PartName="/ppt/slides/_rels/slide6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45.xml.rels" ContentType="application/vnd.openxmlformats-package.relationships+xml"/>
  <Override PartName="/ppt/slides/_rels/slide2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92D9F6-DC2B-4B62-B62E-2E2E0078D9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A8D8C0-15E9-4EB2-A025-6FB56B9C34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5CE852-C012-48D7-B5AB-80796770F6C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DA5858-4FF1-4024-8553-BE98ABEED50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4D7A87-EFC0-4807-873C-E80F4AFC84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B41A2E-7484-48B6-908E-E4820C7040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1FAA8E-1CAE-4918-AC4D-F64ADF5629E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4B3415-74F5-48A2-845A-C70A2DC58D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8FBD18-41D0-4296-91BB-49B184F6AE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D34EB6-8724-420A-A144-3DB5C58CF1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9B6262-244D-47DA-800E-3D35C4A4E4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1E2B23-D30C-423D-A72D-30455EBEF3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268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380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A96171-14F6-4C45-9429-FF8E6A2DDB3F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64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380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4040" cy="226584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9640" cy="41148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3400" cy="22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628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8360" cy="28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Скругленный прямоугольник 62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ая соединительная линия 9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ая соединительная линия 9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Прямоугольник со скругленными углами 61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93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TextBox 94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Скругленный прямоугольник 63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62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Прямая соединительная линия 9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Прямая соединительная линия 9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Прямая соединительная линия 9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4" name="Рисунок 3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05" name="TextBox 95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TextBox 96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97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8" name="Скругленный прямоугольник 64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ая соединительная линия 9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Скругленный прямоугольник 65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1" name="Рисунок 3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8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Прямоугольник со скругленными углами 6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Прямоугольник со скругленными углами 6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Скругленный прямоугольник 66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Прямая соединительная линия 9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Прямая соединительная линия 10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Прямоугольник со скругленными углами 6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TextBox 99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" name="TextBox 10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Скругленный прямоугольник 67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Прямоугольник со скругленными углами 6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Прямая соединительная линия 10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ая соединительная линия 10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Прямая соединительная линия 10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6" name="Рисунок 3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27" name="TextBox 10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TextBox 10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Box 10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30" name="Скругленный прямоугольник 68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Прямая соединительная линия 10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Скругленный прямоугольник 69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3" name="Рисунок 3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434" name="TextBox 10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Прямоугольник со скругленными углами 6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Прямоугольник со скругленными углами 6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Скругленный прямоугольник 70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Прямая соединительная линия 10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Прямая соединительная линия 10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Прямоугольник со скругленными углами 6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TextBox 10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" name="TextBox 10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Скругленный прямоугольник 7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Прямоугольник со скругленными углами 7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Прямая соединительная линия 10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Прямая соединительная линия 10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Прямая соединительная линия 10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8" name="Рисунок 3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0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" name="TextBox 10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Box 109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52" name="Скругленный прямоугольник 7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ая соединительная линия 11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Скругленный прямоугольник 7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5" name="Рисунок 4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456" name="TextBox 110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7" name="Прямоугольник со скругленными углами 71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8" name="Прямоугольник со скругленными углами 72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Скругленный прямоугольник 7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Прямая соединительная линия 11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Прямая соединительная линия 11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Прямоугольник со скругленными углами 7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TextBox 111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4" name="TextBox 112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Скругленный прямоугольник 7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Прямоугольник со скругленными углами 74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ая соединительная линия 11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Прямая соединительная линия 11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Прямая соединительная линия 11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0" name="Рисунок 4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71" name="TextBox 113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2" name="TextBox 114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Box 115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74" name="Скругленный прямоугольник 76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ая соединительная линия 11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Скругленный прямоугольник 77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7" name="Рисунок 4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478" name="TextBox 11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9" name="Прямоугольник со скругленными углами 75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со скругленными углами 76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Скругленный прямоугольник 78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Прямая соединительная линия 11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Прямая соединительная линия 11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77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TextBox 117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6" name="TextBox 118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Скругленный прямоугольник 79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78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Прямая соединительная линия 11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Прямая соединительная линия 12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Прямая соединительная линия 12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2" name="Рисунок 4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93" name="TextBox 119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4" name="TextBox 12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Box 121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96" name="Скругленный прямоугольник 80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Прямая соединительная линия 12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Скругленный прямоугольник 8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9" name="Рисунок 4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500" name="TextBox 122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1" name="Прямоугольник со скругленными углами 79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Прямоугольник со скругленными углами 80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Скругленный прямоугольник 82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Прямая соединительная линия 12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ая соединительная линия 12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Прямоугольник со скругленными углами 81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7" name="TextBox 123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8" name="TextBox 124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898;g89d9307d70_13_164"/>
          <p:cNvSpPr/>
          <p:nvPr/>
        </p:nvSpPr>
        <p:spPr>
          <a:xfrm>
            <a:off x="361800" y="2197800"/>
            <a:ext cx="5864040" cy="7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510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4040" cy="2265840"/>
          </a:xfrm>
          <a:prstGeom prst="rect">
            <a:avLst/>
          </a:prstGeom>
          <a:ln w="0">
            <a:noFill/>
          </a:ln>
        </p:spPr>
      </p:pic>
      <p:sp>
        <p:nvSpPr>
          <p:cNvPr id="511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2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9640" cy="411480"/>
          </a:xfrm>
          <a:prstGeom prst="rect">
            <a:avLst/>
          </a:prstGeom>
          <a:ln w="0">
            <a:noFill/>
          </a:ln>
        </p:spPr>
      </p:pic>
      <p:pic>
        <p:nvPicPr>
          <p:cNvPr id="513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6280" cy="1131480"/>
          </a:xfrm>
          <a:prstGeom prst="rect">
            <a:avLst/>
          </a:prstGeom>
          <a:ln w="0">
            <a:noFill/>
          </a:ln>
        </p:spPr>
      </p:pic>
      <p:sp>
        <p:nvSpPr>
          <p:cNvPr id="514" name="Прямоугольник 7"/>
          <p:cNvSpPr/>
          <p:nvPr/>
        </p:nvSpPr>
        <p:spPr>
          <a:xfrm>
            <a:off x="1640880" y="4591440"/>
            <a:ext cx="299628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2024-08-22T13:52:04Z</dcterms:modified>
  <cp:revision>92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