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5480BB-3ECA-4534-B6F4-98F9C1DB4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A06292-2536-4D69-BCAA-7E7E43665D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3BED0A-9C09-47F4-8D18-F44E26ED41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61BA2-83E7-4567-9732-A4077B4380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42245E-B03C-4EF4-B82F-FABFC997BE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C9FA67-BBA8-48D4-B442-7F4211A1C9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7BBB3-0498-4B2F-83FD-8BC4FABA01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69661-1321-4920-9A32-57034B137F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56D22A-9F6F-4D03-8404-F40B51932B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CB2AF5-CC0F-4799-B8A4-83B4C95E34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8F26E6-CEDC-4DCF-B0BE-B5D8133AE7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8086DC-659B-490F-8CC0-E8B67ADDEA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91D816-6E48-4B70-B3CF-CB78A6C93103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6280" cy="22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1240" cy="2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760" cy="32662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800" cy="28983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680" cy="2408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22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20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204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440" cy="2322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84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4120" cy="51472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4200" cy="5147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500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68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760" cy="32662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800" cy="28983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680" cy="2408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22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20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204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440" cy="2322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84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98;g89d9307d70_13_164"/>
          <p:cNvSpPr/>
          <p:nvPr/>
        </p:nvSpPr>
        <p:spPr>
          <a:xfrm>
            <a:off x="361800" y="2197800"/>
            <a:ext cx="586692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8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8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pic>
        <p:nvPicPr>
          <p:cNvPr id="8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9160" cy="1134360"/>
          </a:xfrm>
          <a:prstGeom prst="rect">
            <a:avLst/>
          </a:prstGeom>
          <a:ln w="0">
            <a:noFill/>
          </a:ln>
        </p:spPr>
      </p:pic>
      <p:sp>
        <p:nvSpPr>
          <p:cNvPr id="90" name="Прямоугольник 7"/>
          <p:cNvSpPr/>
          <p:nvPr/>
        </p:nvSpPr>
        <p:spPr>
          <a:xfrm>
            <a:off x="1640880" y="459144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2024-08-22T13:29:35Z</dcterms:modified>
  <cp:revision>32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