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1F4654-02C4-4C33-A4C5-930D02200F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3E46B-8183-4490-90C5-C3CD167FEA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3BDE2-98A8-4BB5-982A-8749D36B4F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80CCC2-B388-4CF9-8C6F-676A23DAE83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76A87-C9FE-49AD-AAE9-7DBB08261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C2A1E4-DDF5-4450-8D40-2EF8985C94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9F1D3-EB66-47DB-9CFD-24E5BEFF21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B1C15-1A7B-478E-AC8B-36B7BFCFCF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8B368-2440-427F-B411-F64F503620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00C90-9B59-4B6E-922F-D07F872BC1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D2A5DC-F978-47AD-9310-0AAA23C099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F41514-2338-48C8-BE3A-751973ED5F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44BCAA-4AC3-49CC-BF3B-7D3830DB4F8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5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5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5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58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2024-08-22T13:53:25Z</dcterms:modified>
  <cp:revision>98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