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1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53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72.xml" ContentType="application/vnd.openxmlformats-officedocument.presentationml.slide+xml"/>
  <Override PartName="/ppt/slides/slide23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E005ED-516C-48F9-B28A-829D82D63C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9B4C0-6DC7-4542-A49B-2473C2E626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D0050F-6533-41D9-93BB-1B32DEDCF1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2D14B7-70E1-4530-B2B7-50FD461763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8DD6D7-C1E4-49EE-87BF-523D8005BE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4A8904-260C-421D-8B5C-C5DB390EBF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41299D-740B-4488-BCB5-DC44E5911E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E04089-A819-4AA8-B9F4-4C339470ED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82D400-69A2-4565-8DFF-2D2622635B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77278D-BF41-4C37-A338-3EE17AA223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D0A732-D47E-4EE5-8A14-CCB6CCE5F6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D68AFA-385E-4582-A5C2-F59031865C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DC24F9-9862-485C-9C29-2CBF134F8396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400" cy="22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360" cy="2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898;g89d9307d70_13_164"/>
          <p:cNvSpPr/>
          <p:nvPr/>
        </p:nvSpPr>
        <p:spPr>
          <a:xfrm>
            <a:off x="361800" y="2197800"/>
            <a:ext cx="58640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6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pic>
        <p:nvPicPr>
          <p:cNvPr id="56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280" cy="1131480"/>
          </a:xfrm>
          <a:prstGeom prst="rect">
            <a:avLst/>
          </a:prstGeom>
          <a:ln w="0">
            <a:noFill/>
          </a:ln>
        </p:spPr>
      </p:pic>
      <p:sp>
        <p:nvSpPr>
          <p:cNvPr id="566" name="Прямоугольник 7"/>
          <p:cNvSpPr/>
          <p:nvPr/>
        </p:nvSpPr>
        <p:spPr>
          <a:xfrm>
            <a:off x="1640880" y="459144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2024-08-22T13:53:37Z</dcterms:modified>
  <cp:revision>99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