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30.png" ContentType="image/png"/>
  <Override PartName="/ppt/media/image42.png" ContentType="image/png"/>
  <Override PartName="/ppt/media/image54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3769A6-0547-4A0D-BE00-F2FE2685C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109F43-66E1-4EF3-9685-1D0388CB1B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CB3D2D-406C-42A8-BA53-161003E8D6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7A6203-05EE-4168-8A7E-A07E30353B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0F152-2486-4B66-8760-0A61963A4F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169B0-1BE6-466D-871A-97C0E679BC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D606D-2ADC-42AE-B3F5-337B6D9585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DB983C-B5C3-4AEE-BAE6-C9A953CA5C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4DF35-EE6E-4C38-B703-4F95E9858F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0C3D00-DC38-4C63-B2F9-0FE6F61CA0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9CA78-3099-47E0-A860-8308A3669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ECD419-3282-46B0-B32F-C3F00127FD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0E26CB-5282-4795-A36A-9A9607F9F87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7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7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7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74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2024-08-22T13:53:49Z</dcterms:modified>
  <cp:revision>100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