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30.png" ContentType="image/png"/>
  <Override PartName="/ppt/media/image42.png" ContentType="image/png"/>
  <Override PartName="/ppt/media/image54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2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6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462216-7152-415E-A94C-3ED97B0A63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64BCFC-D6D1-4598-88F5-C15AD96EF7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900E78-BA3F-49EE-BEE9-4230DFE689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D4174-920A-478D-B7A0-5683F7408A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D9D765-EE9F-487A-9D42-6F18FDF101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BADCFC-2C0A-41B5-9B68-0F2671978C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B3CB79-72B6-4B58-97F3-628F08322A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518BFF-3E48-4789-A4BE-DA7A6D7DB2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477857-7EF2-418E-9108-14511AB30D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68ABE9-01F5-401E-87AC-3D16BCF524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7B79E9-C7A5-4D44-97F7-AE879A98CD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3FC245-7AD2-4709-A5EB-C843B662DB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4096F3-876C-4AAD-BC18-774FAD4200AE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7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7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7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80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2024-08-22T13:54:01Z</dcterms:modified>
  <cp:revision>101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