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6EB404-D904-48C0-8A78-A15C2D09E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2C24CF-1812-489C-95D8-4362B06ABF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E564B-73F5-4A3B-B885-201185D630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F3C508-1ED8-47CF-BB56-55AA9583F1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1C87EC-A2C1-431B-817D-44C816137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68881-978D-47A0-A8C7-95EDFF7398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4F42A-CA7D-4376-BB80-F4EAA79785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C3FE2B-825F-481A-9A2F-110962EF69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E75B9-8398-49DF-ADAD-4B11EE880E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A9A0F6-F446-42C7-B590-9976E5496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C2B28-7D36-47F6-A660-229DDC51C5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FAA3D7-EE53-4B1B-8F17-B4B390B952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55FA6-EE41-400F-B0F4-0FBC44BA1CA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0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60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60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610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2024-08-22T13:57:18Z</dcterms:modified>
  <cp:revision>105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