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58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63.xml.rels" ContentType="application/vnd.openxmlformats-package.relationships+xml"/>
  <Override PartName="/ppt/slides/_rels/slide54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79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29A6DB-BB8D-4D63-8AD5-9A0448CD49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88D61B-51B9-4285-8280-CBD65CCCA1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96930C-6E51-4AF7-AD40-220979FF65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91F8E9-9385-478F-8A4C-A29BE3B3A2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B3D82D-88BD-432A-A440-5C7322E100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1CF271-07C3-4C2C-A309-EC8353FCFF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53B861-3EDF-4B58-A764-F1510A1D91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D981D8-AE8F-4566-BA50-6EE121F353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90DF89-861B-4558-8459-147B240454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3789DC-2F8C-49B4-B8FD-DA6582EBB0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857104-4AA7-4B2D-8A77-471C857924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7C5F50-A562-4E18-8D30-F41456E07E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44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AFB609-FF42-4F9C-BBB2-ED5FFAA783F7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44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680" cy="22654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280" cy="4111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040" cy="22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592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000" cy="28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898;g89d9307d70_13_164"/>
          <p:cNvSpPr/>
          <p:nvPr/>
        </p:nvSpPr>
        <p:spPr>
          <a:xfrm>
            <a:off x="361800" y="2197800"/>
            <a:ext cx="586368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62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680" cy="2265480"/>
          </a:xfrm>
          <a:prstGeom prst="rect">
            <a:avLst/>
          </a:prstGeom>
          <a:ln w="0">
            <a:noFill/>
          </a:ln>
        </p:spPr>
      </p:pic>
      <p:sp>
        <p:nvSpPr>
          <p:cNvPr id="62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280" cy="411120"/>
          </a:xfrm>
          <a:prstGeom prst="rect">
            <a:avLst/>
          </a:prstGeom>
          <a:ln w="0">
            <a:noFill/>
          </a:ln>
        </p:spPr>
      </p:pic>
      <p:pic>
        <p:nvPicPr>
          <p:cNvPr id="62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5920" cy="1131120"/>
          </a:xfrm>
          <a:prstGeom prst="rect">
            <a:avLst/>
          </a:prstGeom>
          <a:ln w="0">
            <a:noFill/>
          </a:ln>
        </p:spPr>
      </p:pic>
      <p:sp>
        <p:nvSpPr>
          <p:cNvPr id="624" name="Прямоугольник 7"/>
          <p:cNvSpPr/>
          <p:nvPr/>
        </p:nvSpPr>
        <p:spPr>
          <a:xfrm>
            <a:off x="1640880" y="4591440"/>
            <a:ext cx="299592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2024-08-22T13:57:44Z</dcterms:modified>
  <cp:revision>107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