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32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24.png" ContentType="image/png"/>
  <Override PartName="/ppt/media/image29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78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79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6879BF-C57B-4080-80A8-A8E627476A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08F11D-69A6-422D-8ACD-57E81979D2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562838-39C8-4604-B09B-41C0818743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5F7EA9-B528-4CC7-AB7D-7A981C2B3B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76F0A7-77B0-43E0-B0D1-EBB4353E1E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D5AB28-8F12-486A-9094-E090E548AD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E64D21-68AB-4D14-BCEA-474F9570EB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87C943-4DA1-46E4-81F5-F90BE3CCDA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FE0414-1280-4EBE-9B68-21A6157685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E7E985-4803-4C58-A4EC-0AC2058EA0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AC0EFB-24A9-411C-A6E8-FE704DA8AB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08FCB9-B937-40C0-9472-93A3D8754D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196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08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33063D-C393-49CF-BF09-334F068001F9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08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320" cy="22651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920" cy="41076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2680" cy="22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556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7640" cy="28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898;g89d9307d70_13_164"/>
          <p:cNvSpPr/>
          <p:nvPr/>
        </p:nvSpPr>
        <p:spPr>
          <a:xfrm>
            <a:off x="361800" y="2197800"/>
            <a:ext cx="586332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63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320" cy="2265120"/>
          </a:xfrm>
          <a:prstGeom prst="rect">
            <a:avLst/>
          </a:prstGeom>
          <a:ln w="0">
            <a:noFill/>
          </a:ln>
        </p:spPr>
      </p:pic>
      <p:sp>
        <p:nvSpPr>
          <p:cNvPr id="63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920" cy="410760"/>
          </a:xfrm>
          <a:prstGeom prst="rect">
            <a:avLst/>
          </a:prstGeom>
          <a:ln w="0">
            <a:noFill/>
          </a:ln>
        </p:spPr>
      </p:pic>
      <p:pic>
        <p:nvPicPr>
          <p:cNvPr id="63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5560" cy="1130760"/>
          </a:xfrm>
          <a:prstGeom prst="rect">
            <a:avLst/>
          </a:prstGeom>
          <a:ln w="0">
            <a:noFill/>
          </a:ln>
        </p:spPr>
      </p:pic>
      <p:sp>
        <p:nvSpPr>
          <p:cNvPr id="640" name="Прямоугольник 7"/>
          <p:cNvSpPr/>
          <p:nvPr/>
        </p:nvSpPr>
        <p:spPr>
          <a:xfrm>
            <a:off x="1640880" y="4591440"/>
            <a:ext cx="299556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2024-08-22T13:59:30Z</dcterms:modified>
  <cp:revision>109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