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31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78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C71657-5413-4D9F-A0C3-285909EAC9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77DD42-1F89-4B9F-9227-5AEFD75F0E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5EFA01-E00A-4549-BCA1-05F8B9F7DB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31E20C-A857-48B7-92B7-B11746BB86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A3E2CF-3D88-433C-B235-C9698083DD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7DAEB8-0066-47A5-94DC-7A3546E975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B9111D-9EA6-4304-85BF-0643B175DD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92015C-B5EB-4005-AF09-42E70C8E02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2E765D-C27F-4AA9-B266-6B3C46048A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A0A99-CBBE-4A79-AFAE-9BC8C6E2C9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7BFC80-CFD4-4FD2-9B10-97668A6822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8560A3-9193-4257-8D38-C62B7C0494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272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458F96-CA7C-47B8-B9C5-681F77A1E1CD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272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960" cy="22647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560" cy="4104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2320" cy="22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20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7280" cy="28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898;g89d9307d70_13_164"/>
          <p:cNvSpPr/>
          <p:nvPr/>
        </p:nvSpPr>
        <p:spPr>
          <a:xfrm>
            <a:off x="361800" y="2197800"/>
            <a:ext cx="586296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7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960" cy="2264760"/>
          </a:xfrm>
          <a:prstGeom prst="rect">
            <a:avLst/>
          </a:prstGeom>
          <a:ln w="0">
            <a:noFill/>
          </a:ln>
        </p:spPr>
      </p:pic>
      <p:sp>
        <p:nvSpPr>
          <p:cNvPr id="67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560" cy="410400"/>
          </a:xfrm>
          <a:prstGeom prst="rect">
            <a:avLst/>
          </a:prstGeom>
          <a:ln w="0">
            <a:noFill/>
          </a:ln>
        </p:spPr>
      </p:pic>
      <p:pic>
        <p:nvPicPr>
          <p:cNvPr id="67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200" cy="1130400"/>
          </a:xfrm>
          <a:prstGeom prst="rect">
            <a:avLst/>
          </a:prstGeom>
          <a:ln w="0">
            <a:noFill/>
          </a:ln>
        </p:spPr>
      </p:pic>
      <p:sp>
        <p:nvSpPr>
          <p:cNvPr id="676" name="Прямоугольник 7"/>
          <p:cNvSpPr/>
          <p:nvPr/>
        </p:nvSpPr>
        <p:spPr>
          <a:xfrm>
            <a:off x="1640880" y="4591440"/>
            <a:ext cx="299520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2024-08-22T14:01:00Z</dcterms:modified>
  <cp:revision>114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