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28768B-C403-4907-9517-1DB0371089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31AFA-B3D5-4286-99F0-988425E583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47CCC-FFAE-475A-871C-3E043B71A1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6CA70-6278-48D2-B790-6B494839AC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75A0E-C832-49A7-8025-A92339ED87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243C4-1239-4C93-935E-C68D4A1C8F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B6510-259E-42B9-B13A-CDDEFB6292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83C6EE-9577-4A6B-8AB8-4907F100D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6FF618-980E-4E5E-92CD-43570D1722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645D4-2BF6-4CB1-8BB9-B81A0C42DE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438CE-89E4-4379-924B-89337EE422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6780FF-ED69-46CC-B243-1F4AE6D0A2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236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5D2FF7-E8F6-43E1-B775-BCC3DB986ED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236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600" cy="22644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200" cy="4100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960" cy="22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84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920" cy="2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800" cy="51429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880" cy="51433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7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53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9440" cy="3261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1480" cy="28940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360" cy="23652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9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72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898;g89d9307d70_13_164"/>
          <p:cNvSpPr/>
          <p:nvPr/>
        </p:nvSpPr>
        <p:spPr>
          <a:xfrm>
            <a:off x="361800" y="2197800"/>
            <a:ext cx="586260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8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600" cy="2264400"/>
          </a:xfrm>
          <a:prstGeom prst="rect">
            <a:avLst/>
          </a:prstGeom>
          <a:ln w="0">
            <a:noFill/>
          </a:ln>
        </p:spPr>
      </p:pic>
      <p:sp>
        <p:nvSpPr>
          <p:cNvPr id="68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200" cy="410040"/>
          </a:xfrm>
          <a:prstGeom prst="rect">
            <a:avLst/>
          </a:prstGeom>
          <a:ln w="0">
            <a:noFill/>
          </a:ln>
        </p:spPr>
      </p:pic>
      <p:pic>
        <p:nvPicPr>
          <p:cNvPr id="68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840" cy="1130040"/>
          </a:xfrm>
          <a:prstGeom prst="rect">
            <a:avLst/>
          </a:prstGeom>
          <a:ln w="0">
            <a:noFill/>
          </a:ln>
        </p:spPr>
      </p:pic>
      <p:sp>
        <p:nvSpPr>
          <p:cNvPr id="684" name="Прямоугольник 7"/>
          <p:cNvSpPr/>
          <p:nvPr/>
        </p:nvSpPr>
        <p:spPr>
          <a:xfrm>
            <a:off x="1640880" y="4591440"/>
            <a:ext cx="299484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720" cy="7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080" cy="20361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120" cy="2278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9520" cy="14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080" cy="1796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2024-08-22T14:01:32Z</dcterms:modified>
  <cp:revision>115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