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56.png" ContentType="image/png"/>
  <Override PartName="/ppt/media/image55.png" ContentType="image/png"/>
  <Override PartName="/ppt/media/image54.png" ContentType="image/png"/>
  <Override PartName="/ppt/media/image53.png" ContentType="image/png"/>
  <Override PartName="/ppt/media/image52.png" ContentType="image/png"/>
  <Override PartName="/ppt/media/image51.png" ContentType="image/png"/>
  <Override PartName="/ppt/media/image34.png" ContentType="image/png"/>
  <Override PartName="/ppt/media/image4.png" ContentType="image/png"/>
  <Override PartName="/ppt/media/image16.png" ContentType="image/png"/>
  <Override PartName="/ppt/media/image33.png" ContentType="image/png"/>
  <Override PartName="/ppt/media/image3.png" ContentType="image/png"/>
  <Override PartName="/ppt/media/image15.png" ContentType="image/png"/>
  <Override PartName="/ppt/media/image32.png" ContentType="image/png"/>
  <Override PartName="/ppt/media/image2.png" ContentType="image/png"/>
  <Override PartName="/ppt/media/image14.png" ContentType="image/png"/>
  <Override PartName="/ppt/media/image31.png" ContentType="image/png"/>
  <Override PartName="/ppt/media/image28.png" ContentType="image/png"/>
  <Override PartName="/ppt/media/image65.png" ContentType="image/png"/>
  <Override PartName="/ppt/media/image27.png" ContentType="image/png"/>
  <Override PartName="/ppt/media/image64.png" ContentType="image/png"/>
  <Override PartName="/ppt/media/image26.png" ContentType="image/png"/>
  <Override PartName="/ppt/media/image63.png" ContentType="image/png"/>
  <Override PartName="/ppt/media/image25.png" ContentType="image/png"/>
  <Override PartName="/ppt/media/image62.png" ContentType="image/png"/>
  <Override PartName="/ppt/media/image24.png" ContentType="image/png"/>
  <Override PartName="/ppt/media/image61.png" ContentType="image/png"/>
  <Override PartName="/ppt/media/image59.png" ContentType="image/png"/>
  <Override PartName="/ppt/media/image22.png" ContentType="image/png"/>
  <Override PartName="/ppt/media/image60.png" ContentType="image/png"/>
  <Override PartName="/ppt/media/image23.png" ContentType="image/png"/>
  <Override PartName="/ppt/media/image58.png" ContentType="image/png"/>
  <Override PartName="/ppt/media/image21.png" ContentType="image/png"/>
  <Override PartName="/ppt/media/image57.png" ContentType="image/png"/>
  <Override PartName="/ppt/media/image20.png" ContentType="image/png"/>
  <Override PartName="/ppt/media/image17.png" ContentType="image/png"/>
  <Override PartName="/ppt/media/image5.png" ContentType="image/png"/>
  <Override PartName="/ppt/media/image35.png" ContentType="image/png"/>
  <Override PartName="/ppt/media/image10.png" ContentType="image/png"/>
  <Override PartName="/ppt/media/image47.png" ContentType="image/png"/>
  <Override PartName="/ppt/media/image29.png" ContentType="image/png"/>
  <Override PartName="/ppt/media/image18.png" ContentType="image/png"/>
  <Override PartName="/ppt/media/image6.png" ContentType="image/png"/>
  <Override PartName="/ppt/media/image36.png" ContentType="image/png"/>
  <Override PartName="/ppt/media/image11.png" ContentType="image/png"/>
  <Override PartName="/ppt/media/image48.png" ContentType="image/png"/>
  <Override PartName="/ppt/media/image19.png" ContentType="image/png"/>
  <Override PartName="/ppt/media/image7.png" ContentType="image/png"/>
  <Override PartName="/ppt/media/image37.png" ContentType="image/png"/>
  <Override PartName="/ppt/media/image12.png" ContentType="image/png"/>
  <Override PartName="/ppt/media/image49.png" ContentType="image/png"/>
  <Override PartName="/ppt/media/image8.png" ContentType="image/png"/>
  <Override PartName="/ppt/media/image38.png" ContentType="image/png"/>
  <Override PartName="/ppt/media/image1.png" ContentType="image/png"/>
  <Override PartName="/ppt/media/image13.png" ContentType="image/png"/>
  <Override PartName="/ppt/media/image9.png" ContentType="image/png"/>
  <Override PartName="/ppt/media/image39.png" ContentType="image/png"/>
  <Override PartName="/ppt/media/image30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50.png" ContentType="image/png"/>
  <Override PartName="/ppt/presProps.xml" ContentType="application/vnd.openxmlformats-officedocument.presentationml.presProps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5.xml.rels" ContentType="application/vnd.openxmlformats-package.relationships+xml"/>
  <Override PartName="/ppt/slides/_rels/slide3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84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10.xml.rels" ContentType="application/vnd.openxmlformats-package.relationships+xml"/>
  <Override PartName="/ppt/slides/_rels/slide59.xml.rels" ContentType="application/vnd.openxmlformats-package.relationships+xml"/>
  <Override PartName="/ppt/slides/_rels/slide25.xml.rels" ContentType="application/vnd.openxmlformats-package.relationships+xml"/>
  <Override PartName="/ppt/slides/_rels/slide83.xml.rels" ContentType="application/vnd.openxmlformats-package.relationships+xml"/>
  <Override PartName="/ppt/slides/_rels/slide79.xml.rels" ContentType="application/vnd.openxmlformats-package.relationships+xml"/>
  <Override PartName="/ppt/slides/_rels/slide30.xml.rels" ContentType="application/vnd.openxmlformats-package.relationships+xml"/>
  <Override PartName="/ppt/slides/_rels/slide90.xml.rels" ContentType="application/vnd.openxmlformats-package.relationships+xml"/>
  <Override PartName="/ppt/slides/_rels/slide86.xml.rels" ContentType="application/vnd.openxmlformats-package.relationships+xml"/>
  <Override PartName="/ppt/slides/_rels/slide2.xml.rels" ContentType="application/vnd.openxmlformats-package.relationships+xml"/>
  <Override PartName="/ppt/slides/_rels/slide71.xml.rels" ContentType="application/vnd.openxmlformats-package.relationships+xml"/>
  <Override PartName="/ppt/slides/_rels/slide67.xml.rels" ContentType="application/vnd.openxmlformats-package.relationships+xml"/>
  <Override PartName="/ppt/slides/_rels/slide77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27.xml.rels" ContentType="application/vnd.openxmlformats-package.relationships+xml"/>
  <Override PartName="/ppt/slides/_rels/slide36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7.xml.rels" ContentType="application/vnd.openxmlformats-package.relationships+xml"/>
  <Override PartName="/ppt/slides/_rels/slide48.xml.rels" ContentType="application/vnd.openxmlformats-package.relationships+xml"/>
  <Override PartName="/ppt/slides/_rels/slide55.xml.rels" ContentType="application/vnd.openxmlformats-package.relationships+xml"/>
  <Override PartName="/ppt/slides/_rels/slide6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28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81.xml.rels" ContentType="application/vnd.openxmlformats-package.relationships+xml"/>
  <Override PartName="/ppt/slides/_rels/slide65.xml.rels" ContentType="application/vnd.openxmlformats-package.relationships+xml"/>
  <Override PartName="/ppt/slides/_rels/slide74.xml.rels" ContentType="application/vnd.openxmlformats-package.relationships+xml"/>
  <Override PartName="/ppt/slides/_rels/slide58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54.xml.rels" ContentType="application/vnd.openxmlformats-package.relationships+xml"/>
  <Override PartName="/ppt/slides/_rels/slide4.xml.rels" ContentType="application/vnd.openxmlformats-package.relationships+xml"/>
  <Override PartName="/ppt/slides/_rels/slide63.xml.rels" ContentType="application/vnd.openxmlformats-package.relationships+xml"/>
  <Override PartName="/ppt/slides/_rels/slide70.xml.rels" ContentType="application/vnd.openxmlformats-package.relationships+xml"/>
  <Override PartName="/ppt/slides/_rels/slide47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53.xml.rels" ContentType="application/vnd.openxmlformats-package.relationships+xml"/>
  <Override PartName="/ppt/slides/_rels/slide46.xml.rels" ContentType="application/vnd.openxmlformats-package.relationships+xml"/>
  <Override PartName="/ppt/slides/_rels/slide62.xml.rels" ContentType="application/vnd.openxmlformats-package.relationships+xml"/>
  <Override PartName="/ppt/slides/_rels/slide49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52.xml.rels" ContentType="application/vnd.openxmlformats-package.relationships+xml"/>
  <Override PartName="/ppt/slides/_rels/slide76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45.xml.rels" ContentType="application/vnd.openxmlformats-package.relationships+xml"/>
  <Override PartName="/ppt/slides/_rels/slide38.xml.rels" ContentType="application/vnd.openxmlformats-package.relationships+xml"/>
  <Override PartName="/ppt/slides/_rels/slide89.xml.rels" ContentType="application/vnd.openxmlformats-package.relationships+xml"/>
  <Override PartName="/ppt/slides/_rels/slide14.xml.rels" ContentType="application/vnd.openxmlformats-package.relationships+xml"/>
  <Override PartName="/ppt/slides/_rels/slide39.xml.rels" ContentType="application/vnd.openxmlformats-package.relationships+xml"/>
  <Override PartName="/ppt/slides/_rels/slide66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75.xml.rels" ContentType="application/vnd.openxmlformats-package.relationships+xml"/>
  <Override PartName="/ppt/slides/_rels/slide82.xml.rels" ContentType="application/vnd.openxmlformats-package.relationships+xml"/>
  <Override PartName="/ppt/slides/_rels/slide88.xml.rels" ContentType="application/vnd.openxmlformats-package.relationships+xml"/>
  <Override PartName="/ppt/slides/_rels/slide69.xml.rels" ContentType="application/vnd.openxmlformats-package.relationships+xml"/>
  <Override PartName="/ppt/slides/_rels/slide73.xml.rels" ContentType="application/vnd.openxmlformats-package.relationships+xml"/>
  <Override PartName="/ppt/slides/_rels/slide80.xml.rels" ContentType="application/vnd.openxmlformats-package.relationships+xml"/>
  <Override PartName="/ppt/slides/_rels/slide78.xml.rels" ContentType="application/vnd.openxmlformats-package.relationships+xml"/>
  <Override PartName="/ppt/slides/_rels/slide3.xml.rels" ContentType="application/vnd.openxmlformats-package.relationships+xml"/>
  <Override PartName="/ppt/slides/_rels/slide87.xml.rels" ContentType="application/vnd.openxmlformats-package.relationships+xml"/>
  <Override PartName="/ppt/slides/_rels/slide68.xml.rels" ContentType="application/vnd.openxmlformats-package.relationships+xml"/>
  <Override PartName="/ppt/slides/_rels/slide72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4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81.xml" ContentType="application/vnd.openxmlformats-officedocument.presentationml.slide+xml"/>
  <Override PartName="/ppt/slides/slide4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26.xml" ContentType="application/vnd.openxmlformats-officedocument.presentationml.slide+xml"/>
  <Override PartName="/ppt/slides/slide63.xml" ContentType="application/vnd.openxmlformats-officedocument.presentationml.slide+xml"/>
  <Override PartName="/ppt/slides/slide27.xml" ContentType="application/vnd.openxmlformats-officedocument.presentationml.slide+xml"/>
  <Override PartName="/ppt/slides/slide64.xml" ContentType="application/vnd.openxmlformats-officedocument.presentationml.slide+xml"/>
  <Override PartName="/ppt/slides/slide28.xml" ContentType="application/vnd.openxmlformats-officedocument.presentationml.slide+xml"/>
  <Override PartName="/ppt/slides/slide70.xml" ContentType="application/vnd.openxmlformats-officedocument.presentationml.slide+xml"/>
  <Override PartName="/ppt/slides/slide65.xml" ContentType="application/vnd.openxmlformats-officedocument.presentationml.slide+xml"/>
  <Override PartName="/ppt/slides/slide29.xml" ContentType="application/vnd.openxmlformats-officedocument.presentationml.slide+xml"/>
  <Override PartName="/ppt/slides/slide71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89.xml" ContentType="application/vnd.openxmlformats-officedocument.presentationml.slide+xml"/>
  <Override PartName="/ppt/slides/slide77.xml" ContentType="application/vnd.openxmlformats-officedocument.presentationml.slide+xml"/>
  <Override PartName="/ppt/slides/slide40.xml" ContentType="application/vnd.openxmlformats-officedocument.presentationml.slide+xml"/>
  <Override PartName="/ppt/slides/slide88.xml" ContentType="application/vnd.openxmlformats-officedocument.presentationml.slide+xml"/>
  <Override PartName="/ppt/slides/slide76.xml" ContentType="application/vnd.openxmlformats-officedocument.presentationml.slide+xml"/>
  <Override PartName="/ppt/slides/slide8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74.xml" ContentType="application/vnd.openxmlformats-officedocument.presentationml.slide+xml"/>
  <Override PartName="/ppt/slides/slide2.xml" ContentType="application/vnd.openxmlformats-officedocument.presentationml.slide+xml"/>
  <Override PartName="/ppt/slides/slide85.xml" ContentType="application/vnd.openxmlformats-officedocument.presentationml.slide+xml"/>
  <Override PartName="/ppt/slides/slide73.xml" ContentType="application/vnd.openxmlformats-officedocument.presentationml.slide+xml"/>
  <Override PartName="/ppt/slides/slide1.xml" ContentType="application/vnd.openxmlformats-officedocument.presentationml.slide+xml"/>
  <Override PartName="/ppt/slides/slide79.xml" ContentType="application/vnd.openxmlformats-officedocument.presentationml.slide+xml"/>
  <Override PartName="/ppt/slides/slide42.xml" ContentType="application/vnd.openxmlformats-officedocument.presentationml.slide+xml"/>
  <Override PartName="/ppt/slides/slide78.xml" ContentType="application/vnd.openxmlformats-officedocument.presentationml.slide+xml"/>
  <Override PartName="/ppt/slides/slide41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19.xml" ContentType="application/vnd.openxmlformats-officedocument.presentationml.slide+xml"/>
  <Override PartName="/ppt/slides/slide84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8.xml" ContentType="application/vnd.openxmlformats-officedocument.presentationml.slide+xml"/>
  <Override PartName="/ppt/slides/slide83.xml" ContentType="application/vnd.openxmlformats-officedocument.presentationml.slide+xml"/>
  <Override PartName="/ppt/slides/slide82.xml" ContentType="application/vnd.openxmlformats-officedocument.presentationml.slide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80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</p:sldIdLst>
  <p:sldSz cx="9144000" cy="51482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slide" Target="slides/slide76.xml"/><Relationship Id="rId79" Type="http://schemas.openxmlformats.org/officeDocument/2006/relationships/slide" Target="slides/slide77.xml"/><Relationship Id="rId80" Type="http://schemas.openxmlformats.org/officeDocument/2006/relationships/slide" Target="slides/slide78.xml"/><Relationship Id="rId81" Type="http://schemas.openxmlformats.org/officeDocument/2006/relationships/slide" Target="slides/slide79.xml"/><Relationship Id="rId82" Type="http://schemas.openxmlformats.org/officeDocument/2006/relationships/slide" Target="slides/slide80.xml"/><Relationship Id="rId83" Type="http://schemas.openxmlformats.org/officeDocument/2006/relationships/slide" Target="slides/slide81.xml"/><Relationship Id="rId84" Type="http://schemas.openxmlformats.org/officeDocument/2006/relationships/slide" Target="slides/slide82.xml"/><Relationship Id="rId85" Type="http://schemas.openxmlformats.org/officeDocument/2006/relationships/slide" Target="slides/slide83.xml"/><Relationship Id="rId86" Type="http://schemas.openxmlformats.org/officeDocument/2006/relationships/slide" Target="slides/slide84.xml"/><Relationship Id="rId87" Type="http://schemas.openxmlformats.org/officeDocument/2006/relationships/slide" Target="slides/slide85.xml"/><Relationship Id="rId88" Type="http://schemas.openxmlformats.org/officeDocument/2006/relationships/slide" Target="slides/slide86.xml"/><Relationship Id="rId89" Type="http://schemas.openxmlformats.org/officeDocument/2006/relationships/slide" Target="slides/slide87.xml"/><Relationship Id="rId90" Type="http://schemas.openxmlformats.org/officeDocument/2006/relationships/slide" Target="slides/slide88.xml"/><Relationship Id="rId91" Type="http://schemas.openxmlformats.org/officeDocument/2006/relationships/slide" Target="slides/slide89.xml"/><Relationship Id="rId92" Type="http://schemas.openxmlformats.org/officeDocument/2006/relationships/slide" Target="slides/slide90.xml"/><Relationship Id="rId9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D6DC15F-28D3-4987-B6A7-46F540F0A32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9D08A41-E998-4EFC-B1D6-A18F13CF173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C24E771-42E2-4DAE-ADF8-247738306E1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199748C-301F-417D-B08A-2FA00527C06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A8C0124-2514-4F77-A0F6-7B7A9430E36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5594DAE-070F-41EE-BD4B-E98E9A4A309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ED07AB0-19CB-4F35-968E-5865126A371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EC72A28-1E59-4346-9E45-25C0627130E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7B6429E-ECE2-4CC1-9B9C-D0CEC1CA3F9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FA5030A-8F8D-4AD3-B430-F2AEEDCD030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CD3F626-1BEE-45B8-A8A0-B6A68E7B8F9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560F5B0-C595-4545-924F-DFC95E4AE85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7960" y="4770720"/>
            <a:ext cx="3080880" cy="26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6960" y="4770720"/>
            <a:ext cx="2052000" cy="26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E5583BD-8C78-474C-A5FB-F0EE59E2C029}" type="slidenum">
              <a:rPr b="0" lang="ru-R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7840" y="4770720"/>
            <a:ext cx="2052000" cy="26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1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1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1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1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slideLayout" Target="../slideLayouts/slideLayout1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slideLayout" Target="../slideLayouts/slideLayout1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1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slideLayout" Target="../slideLayouts/slideLayout1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slideLayout" Target="../slideLayouts/slideLayout1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slideLayout" Target="../slideLayouts/slideLayout1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slideLayout" Target="../slideLayouts/slideLayout1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slideLayout" Target="../slideLayouts/slideLayout1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slideLayout" Target="../slideLayouts/slideLayout1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slideLayout" Target="../slideLayouts/slideLayout1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image" Target="../media/image60.png"/><Relationship Id="rId2" Type="http://schemas.openxmlformats.org/officeDocument/2006/relationships/slideLayout" Target="../slideLayouts/slideLayout1.xml"/>
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slideLayout" Target="../slideLayouts/slideLayout1.xml"/>
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image" Target="../media/image63.png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2240" cy="2264040"/>
          </a:xfrm>
          <a:prstGeom prst="rect">
            <a:avLst/>
          </a:prstGeom>
          <a:ln w="0">
            <a:noFill/>
          </a:ln>
        </p:spPr>
      </p:pic>
      <p:sp>
        <p:nvSpPr>
          <p:cNvPr id="42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37840" cy="409680"/>
          </a:xfrm>
          <a:prstGeom prst="rect">
            <a:avLst/>
          </a:prstGeom>
          <a:ln w="0">
            <a:noFill/>
          </a:ln>
        </p:spPr>
      </p:pic>
      <p:sp>
        <p:nvSpPr>
          <p:cNvPr id="44" name="TextBox 9"/>
          <p:cNvSpPr/>
          <p:nvPr/>
        </p:nvSpPr>
        <p:spPr>
          <a:xfrm>
            <a:off x="361080" y="1477080"/>
            <a:ext cx="5421600" cy="222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45" name="Прямоугольник 7"/>
          <p:cNvSpPr/>
          <p:nvPr/>
        </p:nvSpPr>
        <p:spPr>
          <a:xfrm>
            <a:off x="460080" y="4669560"/>
            <a:ext cx="2994480" cy="26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46" name="Рисунок 8" descr=""/>
          <p:cNvPicPr/>
          <p:nvPr/>
        </p:nvPicPr>
        <p:blipFill>
          <a:blip r:embed="rId3"/>
          <a:stretch/>
        </p:blipFill>
        <p:spPr>
          <a:xfrm>
            <a:off x="2423160" y="4670280"/>
            <a:ext cx="286560" cy="286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Скругленный прямоугольник 9"/>
          <p:cNvSpPr/>
          <p:nvPr/>
        </p:nvSpPr>
        <p:spPr>
          <a:xfrm>
            <a:off x="5451840" y="360"/>
            <a:ext cx="3259440" cy="51426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Прямая соединительная линия 1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Прямая соединительная линия 13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Прямоугольник со скругленными углами 9"/>
          <p:cNvSpPr/>
          <p:nvPr/>
        </p:nvSpPr>
        <p:spPr>
          <a:xfrm>
            <a:off x="5568840" y="0"/>
            <a:ext cx="3899520" cy="51429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TextBox 15"/>
          <p:cNvSpPr/>
          <p:nvPr/>
        </p:nvSpPr>
        <p:spPr>
          <a:xfrm>
            <a:off x="509400" y="1240200"/>
            <a:ext cx="4545360" cy="31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2" name="TextBox 16"/>
          <p:cNvSpPr/>
          <p:nvPr/>
        </p:nvSpPr>
        <p:spPr>
          <a:xfrm>
            <a:off x="505800" y="398160"/>
            <a:ext cx="4545000" cy="83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Скругленный прямоугольник 10"/>
          <p:cNvSpPr/>
          <p:nvPr/>
        </p:nvSpPr>
        <p:spPr>
          <a:xfrm>
            <a:off x="5373720" y="1442880"/>
            <a:ext cx="3259080" cy="3261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Прямоугольник со скругленными углами 10"/>
          <p:cNvSpPr/>
          <p:nvPr/>
        </p:nvSpPr>
        <p:spPr>
          <a:xfrm>
            <a:off x="4883040" y="1627560"/>
            <a:ext cx="3561120" cy="28936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ая соединительная линия 1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Прямая соединительная линия 1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Прямая соединительная линия 16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Рисунок 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000" cy="236160"/>
          </a:xfrm>
          <a:prstGeom prst="rect">
            <a:avLst/>
          </a:prstGeom>
          <a:ln w="0">
            <a:noFill/>
          </a:ln>
        </p:spPr>
      </p:pic>
      <p:sp>
        <p:nvSpPr>
          <p:cNvPr id="119" name="TextBox 17"/>
          <p:cNvSpPr/>
          <p:nvPr/>
        </p:nvSpPr>
        <p:spPr>
          <a:xfrm>
            <a:off x="509400" y="1240200"/>
            <a:ext cx="4057560" cy="31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0" name="TextBox 18"/>
          <p:cNvSpPr/>
          <p:nvPr/>
        </p:nvSpPr>
        <p:spPr>
          <a:xfrm>
            <a:off x="505800" y="398160"/>
            <a:ext cx="8127360" cy="83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9"/>
          <p:cNvSpPr/>
          <p:nvPr/>
        </p:nvSpPr>
        <p:spPr>
          <a:xfrm>
            <a:off x="505800" y="2505960"/>
            <a:ext cx="8127360" cy="76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22" name="Скругленный прямоугольник 12"/>
          <p:cNvSpPr/>
          <p:nvPr/>
        </p:nvSpPr>
        <p:spPr>
          <a:xfrm>
            <a:off x="5178600" y="214920"/>
            <a:ext cx="2970720" cy="20358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ая соединительная линия 1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Скругленный прямоугольник 13"/>
          <p:cNvSpPr/>
          <p:nvPr/>
        </p:nvSpPr>
        <p:spPr>
          <a:xfrm>
            <a:off x="585000" y="213480"/>
            <a:ext cx="2970720" cy="20358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5" name="Рисунок 9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760" cy="227520"/>
          </a:xfrm>
          <a:prstGeom prst="rect">
            <a:avLst/>
          </a:prstGeom>
          <a:ln w="0">
            <a:noFill/>
          </a:ln>
        </p:spPr>
      </p:pic>
      <p:sp>
        <p:nvSpPr>
          <p:cNvPr id="126" name="TextBox 20"/>
          <p:cNvSpPr/>
          <p:nvPr/>
        </p:nvSpPr>
        <p:spPr>
          <a:xfrm>
            <a:off x="503640" y="3375360"/>
            <a:ext cx="8129160" cy="146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7" name="Прямоугольник со скругленными углами 11"/>
          <p:cNvSpPr/>
          <p:nvPr/>
        </p:nvSpPr>
        <p:spPr>
          <a:xfrm>
            <a:off x="722520" y="329040"/>
            <a:ext cx="3213720" cy="1796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со скругленными углами 12"/>
          <p:cNvSpPr/>
          <p:nvPr/>
        </p:nvSpPr>
        <p:spPr>
          <a:xfrm>
            <a:off x="5330880" y="329040"/>
            <a:ext cx="3213720" cy="1796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Скругленный прямоугольник 14"/>
          <p:cNvSpPr/>
          <p:nvPr/>
        </p:nvSpPr>
        <p:spPr>
          <a:xfrm>
            <a:off x="5451840" y="360"/>
            <a:ext cx="3259440" cy="51426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Прямая соединительная линия 18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Прямая соединительная линия 1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13"/>
          <p:cNvSpPr/>
          <p:nvPr/>
        </p:nvSpPr>
        <p:spPr>
          <a:xfrm>
            <a:off x="5568840" y="0"/>
            <a:ext cx="3899520" cy="51429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TextBox 21"/>
          <p:cNvSpPr/>
          <p:nvPr/>
        </p:nvSpPr>
        <p:spPr>
          <a:xfrm>
            <a:off x="509400" y="1240200"/>
            <a:ext cx="4545360" cy="31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4" name="TextBox 22"/>
          <p:cNvSpPr/>
          <p:nvPr/>
        </p:nvSpPr>
        <p:spPr>
          <a:xfrm>
            <a:off x="505800" y="398160"/>
            <a:ext cx="4545000" cy="83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Скругленный прямоугольник 15"/>
          <p:cNvSpPr/>
          <p:nvPr/>
        </p:nvSpPr>
        <p:spPr>
          <a:xfrm>
            <a:off x="5373720" y="1442880"/>
            <a:ext cx="3259080" cy="3261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14"/>
          <p:cNvSpPr/>
          <p:nvPr/>
        </p:nvSpPr>
        <p:spPr>
          <a:xfrm>
            <a:off x="4883040" y="1627560"/>
            <a:ext cx="3561120" cy="28936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Прямая соединительная линия 20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Прямая соединительная линия 21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Прямая соединительная линия 22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0" name="Рисунок 10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000" cy="236160"/>
          </a:xfrm>
          <a:prstGeom prst="rect">
            <a:avLst/>
          </a:prstGeom>
          <a:ln w="0">
            <a:noFill/>
          </a:ln>
        </p:spPr>
      </p:pic>
      <p:sp>
        <p:nvSpPr>
          <p:cNvPr id="141" name="TextBox 23"/>
          <p:cNvSpPr/>
          <p:nvPr/>
        </p:nvSpPr>
        <p:spPr>
          <a:xfrm>
            <a:off x="509400" y="1240200"/>
            <a:ext cx="4057560" cy="31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2" name="TextBox 24"/>
          <p:cNvSpPr/>
          <p:nvPr/>
        </p:nvSpPr>
        <p:spPr>
          <a:xfrm>
            <a:off x="505800" y="398160"/>
            <a:ext cx="8127360" cy="83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Box 25"/>
          <p:cNvSpPr/>
          <p:nvPr/>
        </p:nvSpPr>
        <p:spPr>
          <a:xfrm>
            <a:off x="505800" y="2505960"/>
            <a:ext cx="8127360" cy="76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44" name="Скругленный прямоугольник 16"/>
          <p:cNvSpPr/>
          <p:nvPr/>
        </p:nvSpPr>
        <p:spPr>
          <a:xfrm>
            <a:off x="5178600" y="214920"/>
            <a:ext cx="2970720" cy="20358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Прямая соединительная линия 23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Скругленный прямоугольник 17"/>
          <p:cNvSpPr/>
          <p:nvPr/>
        </p:nvSpPr>
        <p:spPr>
          <a:xfrm>
            <a:off x="585000" y="213480"/>
            <a:ext cx="2970720" cy="20358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7" name="Рисунок 11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760" cy="227520"/>
          </a:xfrm>
          <a:prstGeom prst="rect">
            <a:avLst/>
          </a:prstGeom>
          <a:ln w="0">
            <a:noFill/>
          </a:ln>
        </p:spPr>
      </p:pic>
      <p:sp>
        <p:nvSpPr>
          <p:cNvPr id="148" name="TextBox 26"/>
          <p:cNvSpPr/>
          <p:nvPr/>
        </p:nvSpPr>
        <p:spPr>
          <a:xfrm>
            <a:off x="503640" y="3375360"/>
            <a:ext cx="8129160" cy="146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9" name="Прямоугольник со скругленными углами 15"/>
          <p:cNvSpPr/>
          <p:nvPr/>
        </p:nvSpPr>
        <p:spPr>
          <a:xfrm>
            <a:off x="722520" y="329040"/>
            <a:ext cx="3213720" cy="1796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Прямоугольник со скругленными углами 16"/>
          <p:cNvSpPr/>
          <p:nvPr/>
        </p:nvSpPr>
        <p:spPr>
          <a:xfrm>
            <a:off x="5330880" y="329040"/>
            <a:ext cx="3213720" cy="1796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Скругленный прямоугольник 18"/>
          <p:cNvSpPr/>
          <p:nvPr/>
        </p:nvSpPr>
        <p:spPr>
          <a:xfrm>
            <a:off x="5451840" y="360"/>
            <a:ext cx="3259440" cy="51426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Прямая соединительная линия 2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ая соединительная линия 2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Прямоугольник со скругленными углами 17"/>
          <p:cNvSpPr/>
          <p:nvPr/>
        </p:nvSpPr>
        <p:spPr>
          <a:xfrm>
            <a:off x="5568840" y="0"/>
            <a:ext cx="3899520" cy="51429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TextBox 27"/>
          <p:cNvSpPr/>
          <p:nvPr/>
        </p:nvSpPr>
        <p:spPr>
          <a:xfrm>
            <a:off x="509400" y="1240200"/>
            <a:ext cx="4545360" cy="31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6" name="TextBox 28"/>
          <p:cNvSpPr/>
          <p:nvPr/>
        </p:nvSpPr>
        <p:spPr>
          <a:xfrm>
            <a:off x="505800" y="398160"/>
            <a:ext cx="4545000" cy="83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Скругленный прямоугольник 19"/>
          <p:cNvSpPr/>
          <p:nvPr/>
        </p:nvSpPr>
        <p:spPr>
          <a:xfrm>
            <a:off x="5373720" y="1442880"/>
            <a:ext cx="3259080" cy="3261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Прямоугольник со скругленными углами 18"/>
          <p:cNvSpPr/>
          <p:nvPr/>
        </p:nvSpPr>
        <p:spPr>
          <a:xfrm>
            <a:off x="4883040" y="1627560"/>
            <a:ext cx="3561120" cy="28936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Прямая соединительная линия 26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Прямая соединительная линия 2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Прямая соединительная линия 30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2" name="Рисунок 12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000" cy="236160"/>
          </a:xfrm>
          <a:prstGeom prst="rect">
            <a:avLst/>
          </a:prstGeom>
          <a:ln w="0">
            <a:noFill/>
          </a:ln>
        </p:spPr>
      </p:pic>
      <p:sp>
        <p:nvSpPr>
          <p:cNvPr id="163" name="TextBox 29"/>
          <p:cNvSpPr/>
          <p:nvPr/>
        </p:nvSpPr>
        <p:spPr>
          <a:xfrm>
            <a:off x="509400" y="1240200"/>
            <a:ext cx="4057560" cy="31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4" name="TextBox 30"/>
          <p:cNvSpPr/>
          <p:nvPr/>
        </p:nvSpPr>
        <p:spPr>
          <a:xfrm>
            <a:off x="505800" y="398160"/>
            <a:ext cx="8127360" cy="83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31"/>
          <p:cNvSpPr/>
          <p:nvPr/>
        </p:nvSpPr>
        <p:spPr>
          <a:xfrm>
            <a:off x="505800" y="2505960"/>
            <a:ext cx="8127360" cy="76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66" name="Скругленный прямоугольник 20"/>
          <p:cNvSpPr/>
          <p:nvPr/>
        </p:nvSpPr>
        <p:spPr>
          <a:xfrm>
            <a:off x="5178600" y="214920"/>
            <a:ext cx="2970720" cy="20358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Прямая соединительная линия 3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Скругленный прямоугольник 21"/>
          <p:cNvSpPr/>
          <p:nvPr/>
        </p:nvSpPr>
        <p:spPr>
          <a:xfrm>
            <a:off x="585000" y="213480"/>
            <a:ext cx="2970720" cy="20358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9" name="Рисунок 13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760" cy="227520"/>
          </a:xfrm>
          <a:prstGeom prst="rect">
            <a:avLst/>
          </a:prstGeom>
          <a:ln w="0">
            <a:noFill/>
          </a:ln>
        </p:spPr>
      </p:pic>
      <p:sp>
        <p:nvSpPr>
          <p:cNvPr id="170" name="TextBox 32"/>
          <p:cNvSpPr/>
          <p:nvPr/>
        </p:nvSpPr>
        <p:spPr>
          <a:xfrm>
            <a:off x="503640" y="3375360"/>
            <a:ext cx="8129160" cy="146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1" name="Прямоугольник со скругленными углами 19"/>
          <p:cNvSpPr/>
          <p:nvPr/>
        </p:nvSpPr>
        <p:spPr>
          <a:xfrm>
            <a:off x="722520" y="329040"/>
            <a:ext cx="3213720" cy="1796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Прямоугольник со скругленными углами 20"/>
          <p:cNvSpPr/>
          <p:nvPr/>
        </p:nvSpPr>
        <p:spPr>
          <a:xfrm>
            <a:off x="5330880" y="329040"/>
            <a:ext cx="3213720" cy="1796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Скругленный прямоугольник 22"/>
          <p:cNvSpPr/>
          <p:nvPr/>
        </p:nvSpPr>
        <p:spPr>
          <a:xfrm>
            <a:off x="5451840" y="360"/>
            <a:ext cx="3259440" cy="51426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Прямая соединительная линия 3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Прямая соединительная линия 3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21"/>
          <p:cNvSpPr/>
          <p:nvPr/>
        </p:nvSpPr>
        <p:spPr>
          <a:xfrm>
            <a:off x="5568840" y="0"/>
            <a:ext cx="3899520" cy="51429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TextBox 33"/>
          <p:cNvSpPr/>
          <p:nvPr/>
        </p:nvSpPr>
        <p:spPr>
          <a:xfrm>
            <a:off x="509400" y="1240200"/>
            <a:ext cx="4545360" cy="31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8" name="TextBox 34"/>
          <p:cNvSpPr/>
          <p:nvPr/>
        </p:nvSpPr>
        <p:spPr>
          <a:xfrm>
            <a:off x="505800" y="398160"/>
            <a:ext cx="4545000" cy="83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Скругленный прямоугольник 5"/>
          <p:cNvSpPr/>
          <p:nvPr/>
        </p:nvSpPr>
        <p:spPr>
          <a:xfrm>
            <a:off x="5373720" y="1442880"/>
            <a:ext cx="3259080" cy="3261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3"/>
          <p:cNvSpPr/>
          <p:nvPr/>
        </p:nvSpPr>
        <p:spPr>
          <a:xfrm>
            <a:off x="4883040" y="1627560"/>
            <a:ext cx="3561120" cy="28936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Прямая соединительная линия 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Рисунок 8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000" cy="236160"/>
          </a:xfrm>
          <a:prstGeom prst="rect">
            <a:avLst/>
          </a:prstGeom>
          <a:ln w="0">
            <a:noFill/>
          </a:ln>
        </p:spPr>
      </p:pic>
      <p:sp>
        <p:nvSpPr>
          <p:cNvPr id="53" name="TextBox 6"/>
          <p:cNvSpPr/>
          <p:nvPr/>
        </p:nvSpPr>
        <p:spPr>
          <a:xfrm>
            <a:off x="509400" y="1240200"/>
            <a:ext cx="4057560" cy="31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" name="TextBox 10"/>
          <p:cNvSpPr/>
          <p:nvPr/>
        </p:nvSpPr>
        <p:spPr>
          <a:xfrm>
            <a:off x="505800" y="398160"/>
            <a:ext cx="8127360" cy="83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Скругленный прямоугольник 23"/>
          <p:cNvSpPr/>
          <p:nvPr/>
        </p:nvSpPr>
        <p:spPr>
          <a:xfrm>
            <a:off x="5373720" y="1442880"/>
            <a:ext cx="3259080" cy="3261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Прямоугольник со скругленными углами 22"/>
          <p:cNvSpPr/>
          <p:nvPr/>
        </p:nvSpPr>
        <p:spPr>
          <a:xfrm>
            <a:off x="4883040" y="1627560"/>
            <a:ext cx="3561120" cy="28936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Прямая соединительная линия 3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Прямая соединительная линия 3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Прямая соединительная линия 3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4" name="Рисунок 14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000" cy="236160"/>
          </a:xfrm>
          <a:prstGeom prst="rect">
            <a:avLst/>
          </a:prstGeom>
          <a:ln w="0">
            <a:noFill/>
          </a:ln>
        </p:spPr>
      </p:pic>
      <p:sp>
        <p:nvSpPr>
          <p:cNvPr id="185" name="TextBox 35"/>
          <p:cNvSpPr/>
          <p:nvPr/>
        </p:nvSpPr>
        <p:spPr>
          <a:xfrm>
            <a:off x="509400" y="1240200"/>
            <a:ext cx="4057560" cy="31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6" name="TextBox 36"/>
          <p:cNvSpPr/>
          <p:nvPr/>
        </p:nvSpPr>
        <p:spPr>
          <a:xfrm>
            <a:off x="505800" y="398160"/>
            <a:ext cx="8127360" cy="83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37"/>
          <p:cNvSpPr/>
          <p:nvPr/>
        </p:nvSpPr>
        <p:spPr>
          <a:xfrm>
            <a:off x="505800" y="2505960"/>
            <a:ext cx="8127360" cy="76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88" name="Скругленный прямоугольник 24"/>
          <p:cNvSpPr/>
          <p:nvPr/>
        </p:nvSpPr>
        <p:spPr>
          <a:xfrm>
            <a:off x="5178600" y="214920"/>
            <a:ext cx="2970720" cy="20358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Прямая соединительная линия 3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Скругленный прямоугольник 25"/>
          <p:cNvSpPr/>
          <p:nvPr/>
        </p:nvSpPr>
        <p:spPr>
          <a:xfrm>
            <a:off x="585000" y="213480"/>
            <a:ext cx="2970720" cy="20358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1" name="Рисунок 15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760" cy="227520"/>
          </a:xfrm>
          <a:prstGeom prst="rect">
            <a:avLst/>
          </a:prstGeom>
          <a:ln w="0">
            <a:noFill/>
          </a:ln>
        </p:spPr>
      </p:pic>
      <p:sp>
        <p:nvSpPr>
          <p:cNvPr id="192" name="TextBox 38"/>
          <p:cNvSpPr/>
          <p:nvPr/>
        </p:nvSpPr>
        <p:spPr>
          <a:xfrm>
            <a:off x="503640" y="3375360"/>
            <a:ext cx="8129160" cy="146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3" name="Прямоугольник со скругленными углами 23"/>
          <p:cNvSpPr/>
          <p:nvPr/>
        </p:nvSpPr>
        <p:spPr>
          <a:xfrm>
            <a:off x="722520" y="329040"/>
            <a:ext cx="3213720" cy="1796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Прямоугольник со скругленными углами 24"/>
          <p:cNvSpPr/>
          <p:nvPr/>
        </p:nvSpPr>
        <p:spPr>
          <a:xfrm>
            <a:off x="5330880" y="329040"/>
            <a:ext cx="3213720" cy="1796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Скругленный прямоугольник 26"/>
          <p:cNvSpPr/>
          <p:nvPr/>
        </p:nvSpPr>
        <p:spPr>
          <a:xfrm>
            <a:off x="5451840" y="360"/>
            <a:ext cx="3259440" cy="51426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ая соединительная линия 3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ая соединительная линия 4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Прямоугольник со скругленными углами 25"/>
          <p:cNvSpPr/>
          <p:nvPr/>
        </p:nvSpPr>
        <p:spPr>
          <a:xfrm>
            <a:off x="5568840" y="0"/>
            <a:ext cx="3899520" cy="51429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TextBox 39"/>
          <p:cNvSpPr/>
          <p:nvPr/>
        </p:nvSpPr>
        <p:spPr>
          <a:xfrm>
            <a:off x="509400" y="1240200"/>
            <a:ext cx="4545360" cy="31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0" name="TextBox 40"/>
          <p:cNvSpPr/>
          <p:nvPr/>
        </p:nvSpPr>
        <p:spPr>
          <a:xfrm>
            <a:off x="505800" y="398160"/>
            <a:ext cx="4545000" cy="83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Скругленный прямоугольник 27"/>
          <p:cNvSpPr/>
          <p:nvPr/>
        </p:nvSpPr>
        <p:spPr>
          <a:xfrm>
            <a:off x="5373720" y="1442880"/>
            <a:ext cx="3259080" cy="3261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Прямоугольник со скругленными углами 26"/>
          <p:cNvSpPr/>
          <p:nvPr/>
        </p:nvSpPr>
        <p:spPr>
          <a:xfrm>
            <a:off x="4883040" y="1627560"/>
            <a:ext cx="3561120" cy="28936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Прямая соединительная линия 4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Прямая соединительная линия 4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Прямая соединительная линия 4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6" name="Рисунок 16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000" cy="236160"/>
          </a:xfrm>
          <a:prstGeom prst="rect">
            <a:avLst/>
          </a:prstGeom>
          <a:ln w="0">
            <a:noFill/>
          </a:ln>
        </p:spPr>
      </p:pic>
      <p:sp>
        <p:nvSpPr>
          <p:cNvPr id="207" name="TextBox 41"/>
          <p:cNvSpPr/>
          <p:nvPr/>
        </p:nvSpPr>
        <p:spPr>
          <a:xfrm>
            <a:off x="509400" y="1240200"/>
            <a:ext cx="4057560" cy="31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8" name="TextBox 42"/>
          <p:cNvSpPr/>
          <p:nvPr/>
        </p:nvSpPr>
        <p:spPr>
          <a:xfrm>
            <a:off x="505800" y="398160"/>
            <a:ext cx="8127360" cy="83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Box 43"/>
          <p:cNvSpPr/>
          <p:nvPr/>
        </p:nvSpPr>
        <p:spPr>
          <a:xfrm>
            <a:off x="505800" y="2505960"/>
            <a:ext cx="8127360" cy="76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10" name="Скругленный прямоугольник 28"/>
          <p:cNvSpPr/>
          <p:nvPr/>
        </p:nvSpPr>
        <p:spPr>
          <a:xfrm>
            <a:off x="5178600" y="214920"/>
            <a:ext cx="2970720" cy="20358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Прямая соединительная линия 4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Скругленный прямоугольник 29"/>
          <p:cNvSpPr/>
          <p:nvPr/>
        </p:nvSpPr>
        <p:spPr>
          <a:xfrm>
            <a:off x="585000" y="213480"/>
            <a:ext cx="2970720" cy="20358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Рисунок 17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760" cy="227520"/>
          </a:xfrm>
          <a:prstGeom prst="rect">
            <a:avLst/>
          </a:prstGeom>
          <a:ln w="0">
            <a:noFill/>
          </a:ln>
        </p:spPr>
      </p:pic>
      <p:sp>
        <p:nvSpPr>
          <p:cNvPr id="214" name="TextBox 44"/>
          <p:cNvSpPr/>
          <p:nvPr/>
        </p:nvSpPr>
        <p:spPr>
          <a:xfrm>
            <a:off x="503640" y="3375360"/>
            <a:ext cx="8129160" cy="146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27"/>
          <p:cNvSpPr/>
          <p:nvPr/>
        </p:nvSpPr>
        <p:spPr>
          <a:xfrm>
            <a:off x="722520" y="329040"/>
            <a:ext cx="3213720" cy="1796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28"/>
          <p:cNvSpPr/>
          <p:nvPr/>
        </p:nvSpPr>
        <p:spPr>
          <a:xfrm>
            <a:off x="5330880" y="329040"/>
            <a:ext cx="3213720" cy="1796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Скругленный прямоугольник 30"/>
          <p:cNvSpPr/>
          <p:nvPr/>
        </p:nvSpPr>
        <p:spPr>
          <a:xfrm>
            <a:off x="5451840" y="360"/>
            <a:ext cx="3259440" cy="51426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Прямая соединительная линия 4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ая соединительная линия 4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Прямоугольник со скругленными углами 29"/>
          <p:cNvSpPr/>
          <p:nvPr/>
        </p:nvSpPr>
        <p:spPr>
          <a:xfrm>
            <a:off x="5568840" y="0"/>
            <a:ext cx="3899520" cy="51429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TextBox 45"/>
          <p:cNvSpPr/>
          <p:nvPr/>
        </p:nvSpPr>
        <p:spPr>
          <a:xfrm>
            <a:off x="509400" y="1240200"/>
            <a:ext cx="4545360" cy="31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2" name="TextBox 46"/>
          <p:cNvSpPr/>
          <p:nvPr/>
        </p:nvSpPr>
        <p:spPr>
          <a:xfrm>
            <a:off x="505800" y="398160"/>
            <a:ext cx="4545000" cy="83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Скругленный прямоугольник 31"/>
          <p:cNvSpPr/>
          <p:nvPr/>
        </p:nvSpPr>
        <p:spPr>
          <a:xfrm>
            <a:off x="5373720" y="1442880"/>
            <a:ext cx="3259080" cy="3261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Прямоугольник со скругленными углами 30"/>
          <p:cNvSpPr/>
          <p:nvPr/>
        </p:nvSpPr>
        <p:spPr>
          <a:xfrm>
            <a:off x="4883040" y="1627560"/>
            <a:ext cx="3561120" cy="28936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Прямая соединительная линия 4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Прямая соединительная линия 4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Прямая соединительная линия 4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8" name="Рисунок 1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000" cy="236160"/>
          </a:xfrm>
          <a:prstGeom prst="rect">
            <a:avLst/>
          </a:prstGeom>
          <a:ln w="0">
            <a:noFill/>
          </a:ln>
        </p:spPr>
      </p:pic>
      <p:sp>
        <p:nvSpPr>
          <p:cNvPr id="229" name="TextBox 47"/>
          <p:cNvSpPr/>
          <p:nvPr/>
        </p:nvSpPr>
        <p:spPr>
          <a:xfrm>
            <a:off x="509400" y="1240200"/>
            <a:ext cx="4057560" cy="31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0" name="TextBox 48"/>
          <p:cNvSpPr/>
          <p:nvPr/>
        </p:nvSpPr>
        <p:spPr>
          <a:xfrm>
            <a:off x="505800" y="398160"/>
            <a:ext cx="8127360" cy="83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Box 49"/>
          <p:cNvSpPr/>
          <p:nvPr/>
        </p:nvSpPr>
        <p:spPr>
          <a:xfrm>
            <a:off x="505800" y="2505960"/>
            <a:ext cx="8127360" cy="76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32" name="Скругленный прямоугольник 32"/>
          <p:cNvSpPr/>
          <p:nvPr/>
        </p:nvSpPr>
        <p:spPr>
          <a:xfrm>
            <a:off x="5178600" y="214920"/>
            <a:ext cx="2970720" cy="20358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Прямая соединительная линия 5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Скругленный прямоугольник 33"/>
          <p:cNvSpPr/>
          <p:nvPr/>
        </p:nvSpPr>
        <p:spPr>
          <a:xfrm>
            <a:off x="585000" y="213480"/>
            <a:ext cx="2970720" cy="20358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5" name="Рисунок 2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760" cy="227520"/>
          </a:xfrm>
          <a:prstGeom prst="rect">
            <a:avLst/>
          </a:prstGeom>
          <a:ln w="0">
            <a:noFill/>
          </a:ln>
        </p:spPr>
      </p:pic>
      <p:sp>
        <p:nvSpPr>
          <p:cNvPr id="236" name="TextBox 50"/>
          <p:cNvSpPr/>
          <p:nvPr/>
        </p:nvSpPr>
        <p:spPr>
          <a:xfrm>
            <a:off x="503640" y="3375360"/>
            <a:ext cx="8129160" cy="146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7" name="Прямоугольник со скругленными углами 31"/>
          <p:cNvSpPr/>
          <p:nvPr/>
        </p:nvSpPr>
        <p:spPr>
          <a:xfrm>
            <a:off x="722520" y="329040"/>
            <a:ext cx="3213720" cy="1796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Прямоугольник со скругленными углами 32"/>
          <p:cNvSpPr/>
          <p:nvPr/>
        </p:nvSpPr>
        <p:spPr>
          <a:xfrm>
            <a:off x="5330880" y="329040"/>
            <a:ext cx="3213720" cy="1796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Скругленный прямоугольник 34"/>
          <p:cNvSpPr/>
          <p:nvPr/>
        </p:nvSpPr>
        <p:spPr>
          <a:xfrm>
            <a:off x="5451840" y="360"/>
            <a:ext cx="3259440" cy="51426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ая соединительная линия 5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Прямая соединительная линия 5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Прямоугольник со скругленными углами 33"/>
          <p:cNvSpPr/>
          <p:nvPr/>
        </p:nvSpPr>
        <p:spPr>
          <a:xfrm>
            <a:off x="5568840" y="0"/>
            <a:ext cx="3899520" cy="51429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TextBox 51"/>
          <p:cNvSpPr/>
          <p:nvPr/>
        </p:nvSpPr>
        <p:spPr>
          <a:xfrm>
            <a:off x="509400" y="1240200"/>
            <a:ext cx="4545360" cy="31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4" name="TextBox 52"/>
          <p:cNvSpPr/>
          <p:nvPr/>
        </p:nvSpPr>
        <p:spPr>
          <a:xfrm>
            <a:off x="505800" y="398160"/>
            <a:ext cx="4545000" cy="83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Скругленный прямоугольник 35"/>
          <p:cNvSpPr/>
          <p:nvPr/>
        </p:nvSpPr>
        <p:spPr>
          <a:xfrm>
            <a:off x="5373720" y="1442880"/>
            <a:ext cx="3259080" cy="3261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Прямоугольник со скругленными углами 34"/>
          <p:cNvSpPr/>
          <p:nvPr/>
        </p:nvSpPr>
        <p:spPr>
          <a:xfrm>
            <a:off x="4883040" y="1627560"/>
            <a:ext cx="3561120" cy="28936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7" name="Прямая соединительная линия 5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Прямая соединительная линия 5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ая соединительная линия 5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0" name="Рисунок 2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000" cy="236160"/>
          </a:xfrm>
          <a:prstGeom prst="rect">
            <a:avLst/>
          </a:prstGeom>
          <a:ln w="0">
            <a:noFill/>
          </a:ln>
        </p:spPr>
      </p:pic>
      <p:sp>
        <p:nvSpPr>
          <p:cNvPr id="251" name="TextBox 53"/>
          <p:cNvSpPr/>
          <p:nvPr/>
        </p:nvSpPr>
        <p:spPr>
          <a:xfrm>
            <a:off x="509400" y="1240200"/>
            <a:ext cx="4057560" cy="31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2" name="TextBox 54"/>
          <p:cNvSpPr/>
          <p:nvPr/>
        </p:nvSpPr>
        <p:spPr>
          <a:xfrm>
            <a:off x="505800" y="398160"/>
            <a:ext cx="8127360" cy="83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14"/>
          <p:cNvSpPr/>
          <p:nvPr/>
        </p:nvSpPr>
        <p:spPr>
          <a:xfrm>
            <a:off x="505800" y="2505960"/>
            <a:ext cx="8127360" cy="76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6" name="Скругленный прямоугольник 5"/>
          <p:cNvSpPr/>
          <p:nvPr/>
        </p:nvSpPr>
        <p:spPr>
          <a:xfrm>
            <a:off x="5178600" y="214920"/>
            <a:ext cx="2970720" cy="20358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ая соединительная линия 2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Скругленный прямоугольник 11"/>
          <p:cNvSpPr/>
          <p:nvPr/>
        </p:nvSpPr>
        <p:spPr>
          <a:xfrm>
            <a:off x="585000" y="213480"/>
            <a:ext cx="2970720" cy="20358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9" name="Рисунок 1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760" cy="227520"/>
          </a:xfrm>
          <a:prstGeom prst="rect">
            <a:avLst/>
          </a:prstGeom>
          <a:ln w="0">
            <a:noFill/>
          </a:ln>
        </p:spPr>
      </p:pic>
      <p:sp>
        <p:nvSpPr>
          <p:cNvPr id="60" name="TextBox 6"/>
          <p:cNvSpPr/>
          <p:nvPr/>
        </p:nvSpPr>
        <p:spPr>
          <a:xfrm>
            <a:off x="503640" y="3375360"/>
            <a:ext cx="8129160" cy="146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" name="Прямоугольник со скругленными углами 3"/>
          <p:cNvSpPr/>
          <p:nvPr/>
        </p:nvSpPr>
        <p:spPr>
          <a:xfrm>
            <a:off x="722520" y="329040"/>
            <a:ext cx="3213720" cy="1796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Прямоугольник со скругленными углами 3"/>
          <p:cNvSpPr/>
          <p:nvPr/>
        </p:nvSpPr>
        <p:spPr>
          <a:xfrm>
            <a:off x="5330880" y="329040"/>
            <a:ext cx="3213720" cy="1796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Box 55"/>
          <p:cNvSpPr/>
          <p:nvPr/>
        </p:nvSpPr>
        <p:spPr>
          <a:xfrm>
            <a:off x="505800" y="2505960"/>
            <a:ext cx="8127360" cy="76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54" name="Скругленный прямоугольник 36"/>
          <p:cNvSpPr/>
          <p:nvPr/>
        </p:nvSpPr>
        <p:spPr>
          <a:xfrm>
            <a:off x="5178600" y="214920"/>
            <a:ext cx="2970720" cy="20358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Прямая соединительная линия 5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Скругленный прямоугольник 37"/>
          <p:cNvSpPr/>
          <p:nvPr/>
        </p:nvSpPr>
        <p:spPr>
          <a:xfrm>
            <a:off x="585000" y="213480"/>
            <a:ext cx="2970720" cy="20358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7" name="Рисунок 2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760" cy="227520"/>
          </a:xfrm>
          <a:prstGeom prst="rect">
            <a:avLst/>
          </a:prstGeom>
          <a:ln w="0">
            <a:noFill/>
          </a:ln>
        </p:spPr>
      </p:pic>
      <p:sp>
        <p:nvSpPr>
          <p:cNvPr id="258" name="TextBox 56"/>
          <p:cNvSpPr/>
          <p:nvPr/>
        </p:nvSpPr>
        <p:spPr>
          <a:xfrm>
            <a:off x="503640" y="3375360"/>
            <a:ext cx="8129160" cy="146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35"/>
          <p:cNvSpPr/>
          <p:nvPr/>
        </p:nvSpPr>
        <p:spPr>
          <a:xfrm>
            <a:off x="722520" y="329040"/>
            <a:ext cx="3213720" cy="1796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0" name="Прямоугольник со скругленными углами 36"/>
          <p:cNvSpPr/>
          <p:nvPr/>
        </p:nvSpPr>
        <p:spPr>
          <a:xfrm>
            <a:off x="5330880" y="329040"/>
            <a:ext cx="3213720" cy="1796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Скругленный прямоугольник 38"/>
          <p:cNvSpPr/>
          <p:nvPr/>
        </p:nvSpPr>
        <p:spPr>
          <a:xfrm>
            <a:off x="5451840" y="360"/>
            <a:ext cx="3259440" cy="51426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Прямая соединительная линия 5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Прямая соединительная линия 5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37"/>
          <p:cNvSpPr/>
          <p:nvPr/>
        </p:nvSpPr>
        <p:spPr>
          <a:xfrm>
            <a:off x="5568840" y="0"/>
            <a:ext cx="3899520" cy="51429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5" name="TextBox 57"/>
          <p:cNvSpPr/>
          <p:nvPr/>
        </p:nvSpPr>
        <p:spPr>
          <a:xfrm>
            <a:off x="509400" y="1240200"/>
            <a:ext cx="4545360" cy="31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6" name="TextBox 58"/>
          <p:cNvSpPr/>
          <p:nvPr/>
        </p:nvSpPr>
        <p:spPr>
          <a:xfrm>
            <a:off x="505800" y="398160"/>
            <a:ext cx="4545000" cy="83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Скругленный прямоугольник 39"/>
          <p:cNvSpPr/>
          <p:nvPr/>
        </p:nvSpPr>
        <p:spPr>
          <a:xfrm>
            <a:off x="5373720" y="1442880"/>
            <a:ext cx="3259080" cy="3261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Прямоугольник со скругленными углами 38"/>
          <p:cNvSpPr/>
          <p:nvPr/>
        </p:nvSpPr>
        <p:spPr>
          <a:xfrm>
            <a:off x="4883040" y="1627560"/>
            <a:ext cx="3561120" cy="28936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Прямая соединительная линия 5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Прямая соединительная линия 6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Прямая соединительная линия 6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2" name="Рисунок 2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000" cy="236160"/>
          </a:xfrm>
          <a:prstGeom prst="rect">
            <a:avLst/>
          </a:prstGeom>
          <a:ln w="0">
            <a:noFill/>
          </a:ln>
        </p:spPr>
      </p:pic>
      <p:sp>
        <p:nvSpPr>
          <p:cNvPr id="273" name="TextBox 59"/>
          <p:cNvSpPr/>
          <p:nvPr/>
        </p:nvSpPr>
        <p:spPr>
          <a:xfrm>
            <a:off x="509400" y="1240200"/>
            <a:ext cx="4057560" cy="31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4" name="TextBox 60"/>
          <p:cNvSpPr/>
          <p:nvPr/>
        </p:nvSpPr>
        <p:spPr>
          <a:xfrm>
            <a:off x="505800" y="398160"/>
            <a:ext cx="8127360" cy="83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Box 61"/>
          <p:cNvSpPr/>
          <p:nvPr/>
        </p:nvSpPr>
        <p:spPr>
          <a:xfrm>
            <a:off x="505800" y="2505960"/>
            <a:ext cx="8127360" cy="76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76" name="Скругленный прямоугольник 40"/>
          <p:cNvSpPr/>
          <p:nvPr/>
        </p:nvSpPr>
        <p:spPr>
          <a:xfrm>
            <a:off x="5178600" y="214920"/>
            <a:ext cx="2970720" cy="20358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Прямая соединительная линия 6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Скругленный прямоугольник 41"/>
          <p:cNvSpPr/>
          <p:nvPr/>
        </p:nvSpPr>
        <p:spPr>
          <a:xfrm>
            <a:off x="585000" y="213480"/>
            <a:ext cx="2970720" cy="20358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9" name="Рисунок 2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760" cy="227520"/>
          </a:xfrm>
          <a:prstGeom prst="rect">
            <a:avLst/>
          </a:prstGeom>
          <a:ln w="0">
            <a:noFill/>
          </a:ln>
        </p:spPr>
      </p:pic>
      <p:sp>
        <p:nvSpPr>
          <p:cNvPr id="280" name="TextBox 62"/>
          <p:cNvSpPr/>
          <p:nvPr/>
        </p:nvSpPr>
        <p:spPr>
          <a:xfrm>
            <a:off x="503640" y="3375360"/>
            <a:ext cx="8129160" cy="146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1" name="Прямоугольник со скругленными углами 39"/>
          <p:cNvSpPr/>
          <p:nvPr/>
        </p:nvSpPr>
        <p:spPr>
          <a:xfrm>
            <a:off x="722520" y="329040"/>
            <a:ext cx="3213720" cy="1796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2" name="Прямоугольник со скругленными углами 40"/>
          <p:cNvSpPr/>
          <p:nvPr/>
        </p:nvSpPr>
        <p:spPr>
          <a:xfrm>
            <a:off x="5330880" y="329040"/>
            <a:ext cx="3213720" cy="1796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Скругленный прямоугольник 42"/>
          <p:cNvSpPr/>
          <p:nvPr/>
        </p:nvSpPr>
        <p:spPr>
          <a:xfrm>
            <a:off x="5451840" y="360"/>
            <a:ext cx="3259440" cy="51426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Прямая соединительная линия 6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Прямая соединительная линия 6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Прямоугольник со скругленными углами 41"/>
          <p:cNvSpPr/>
          <p:nvPr/>
        </p:nvSpPr>
        <p:spPr>
          <a:xfrm>
            <a:off x="5568840" y="0"/>
            <a:ext cx="3899520" cy="51429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7" name="TextBox 63"/>
          <p:cNvSpPr/>
          <p:nvPr/>
        </p:nvSpPr>
        <p:spPr>
          <a:xfrm>
            <a:off x="509400" y="1240200"/>
            <a:ext cx="4545360" cy="31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8" name="TextBox 64"/>
          <p:cNvSpPr/>
          <p:nvPr/>
        </p:nvSpPr>
        <p:spPr>
          <a:xfrm>
            <a:off x="505800" y="398160"/>
            <a:ext cx="4545000" cy="83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Скругленный прямоугольник 43"/>
          <p:cNvSpPr/>
          <p:nvPr/>
        </p:nvSpPr>
        <p:spPr>
          <a:xfrm>
            <a:off x="5373720" y="1442880"/>
            <a:ext cx="3259080" cy="3261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Прямоугольник со скругленными углами 42"/>
          <p:cNvSpPr/>
          <p:nvPr/>
        </p:nvSpPr>
        <p:spPr>
          <a:xfrm>
            <a:off x="4883040" y="1627560"/>
            <a:ext cx="3561120" cy="28936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ая соединительная линия 6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ая соединительная линия 6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ая соединительная линия 6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Рисунок 2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000" cy="236160"/>
          </a:xfrm>
          <a:prstGeom prst="rect">
            <a:avLst/>
          </a:prstGeom>
          <a:ln w="0">
            <a:noFill/>
          </a:ln>
        </p:spPr>
      </p:pic>
      <p:sp>
        <p:nvSpPr>
          <p:cNvPr id="295" name="TextBox 65"/>
          <p:cNvSpPr/>
          <p:nvPr/>
        </p:nvSpPr>
        <p:spPr>
          <a:xfrm>
            <a:off x="509400" y="1240200"/>
            <a:ext cx="4057560" cy="31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6" name="TextBox 66"/>
          <p:cNvSpPr/>
          <p:nvPr/>
        </p:nvSpPr>
        <p:spPr>
          <a:xfrm>
            <a:off x="505800" y="398160"/>
            <a:ext cx="8127360" cy="83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Box 67"/>
          <p:cNvSpPr/>
          <p:nvPr/>
        </p:nvSpPr>
        <p:spPr>
          <a:xfrm>
            <a:off x="505800" y="2505960"/>
            <a:ext cx="8127360" cy="76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98" name="Скругленный прямоугольник 44"/>
          <p:cNvSpPr/>
          <p:nvPr/>
        </p:nvSpPr>
        <p:spPr>
          <a:xfrm>
            <a:off x="5178600" y="214920"/>
            <a:ext cx="2970720" cy="20358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Прямая соединительная линия 6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Скругленный прямоугольник 45"/>
          <p:cNvSpPr/>
          <p:nvPr/>
        </p:nvSpPr>
        <p:spPr>
          <a:xfrm>
            <a:off x="585000" y="213480"/>
            <a:ext cx="2970720" cy="20358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1" name="Рисунок 2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760" cy="227520"/>
          </a:xfrm>
          <a:prstGeom prst="rect">
            <a:avLst/>
          </a:prstGeom>
          <a:ln w="0">
            <a:noFill/>
          </a:ln>
        </p:spPr>
      </p:pic>
      <p:sp>
        <p:nvSpPr>
          <p:cNvPr id="302" name="TextBox 68"/>
          <p:cNvSpPr/>
          <p:nvPr/>
        </p:nvSpPr>
        <p:spPr>
          <a:xfrm>
            <a:off x="503640" y="3375360"/>
            <a:ext cx="8129160" cy="146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3" name="Прямоугольник со скругленными углами 43"/>
          <p:cNvSpPr/>
          <p:nvPr/>
        </p:nvSpPr>
        <p:spPr>
          <a:xfrm>
            <a:off x="722520" y="329040"/>
            <a:ext cx="3213720" cy="1796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4" name="Прямоугольник со скругленными углами 44"/>
          <p:cNvSpPr/>
          <p:nvPr/>
        </p:nvSpPr>
        <p:spPr>
          <a:xfrm>
            <a:off x="5330880" y="329040"/>
            <a:ext cx="3213720" cy="1796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Скругленный прямоугольник 46"/>
          <p:cNvSpPr/>
          <p:nvPr/>
        </p:nvSpPr>
        <p:spPr>
          <a:xfrm>
            <a:off x="5451840" y="360"/>
            <a:ext cx="3259440" cy="51426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Прямая соединительная линия 6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Прямая соединительная линия 7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Прямоугольник со скругленными углами 45"/>
          <p:cNvSpPr/>
          <p:nvPr/>
        </p:nvSpPr>
        <p:spPr>
          <a:xfrm>
            <a:off x="5568840" y="0"/>
            <a:ext cx="3899520" cy="51429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9" name="TextBox 69"/>
          <p:cNvSpPr/>
          <p:nvPr/>
        </p:nvSpPr>
        <p:spPr>
          <a:xfrm>
            <a:off x="509400" y="1240200"/>
            <a:ext cx="4545360" cy="31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0" name="TextBox 70"/>
          <p:cNvSpPr/>
          <p:nvPr/>
        </p:nvSpPr>
        <p:spPr>
          <a:xfrm>
            <a:off x="505800" y="398160"/>
            <a:ext cx="4545000" cy="83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Скругленный прямоугольник 47"/>
          <p:cNvSpPr/>
          <p:nvPr/>
        </p:nvSpPr>
        <p:spPr>
          <a:xfrm>
            <a:off x="5373720" y="1442880"/>
            <a:ext cx="3259080" cy="3261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Прямоугольник со скругленными углами 46"/>
          <p:cNvSpPr/>
          <p:nvPr/>
        </p:nvSpPr>
        <p:spPr>
          <a:xfrm>
            <a:off x="4883040" y="1627560"/>
            <a:ext cx="3561120" cy="28936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3" name="Прямая соединительная линия 7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Прямая соединительная линия 7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Прямая соединительная линия 7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16" name="Рисунок 2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000" cy="236160"/>
          </a:xfrm>
          <a:prstGeom prst="rect">
            <a:avLst/>
          </a:prstGeom>
          <a:ln w="0">
            <a:noFill/>
          </a:ln>
        </p:spPr>
      </p:pic>
      <p:sp>
        <p:nvSpPr>
          <p:cNvPr id="317" name="TextBox 71"/>
          <p:cNvSpPr/>
          <p:nvPr/>
        </p:nvSpPr>
        <p:spPr>
          <a:xfrm>
            <a:off x="509400" y="1240200"/>
            <a:ext cx="4057560" cy="31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8" name="TextBox 72"/>
          <p:cNvSpPr/>
          <p:nvPr/>
        </p:nvSpPr>
        <p:spPr>
          <a:xfrm>
            <a:off x="505800" y="398160"/>
            <a:ext cx="8127360" cy="83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Box 73"/>
          <p:cNvSpPr/>
          <p:nvPr/>
        </p:nvSpPr>
        <p:spPr>
          <a:xfrm>
            <a:off x="505800" y="2505960"/>
            <a:ext cx="8127360" cy="76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20" name="Скругленный прямоугольник 48"/>
          <p:cNvSpPr/>
          <p:nvPr/>
        </p:nvSpPr>
        <p:spPr>
          <a:xfrm>
            <a:off x="5178600" y="214920"/>
            <a:ext cx="2970720" cy="20358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Прямая соединительная линия 7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Скругленный прямоугольник 49"/>
          <p:cNvSpPr/>
          <p:nvPr/>
        </p:nvSpPr>
        <p:spPr>
          <a:xfrm>
            <a:off x="585000" y="213480"/>
            <a:ext cx="2970720" cy="20358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23" name="Рисунок 2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760" cy="227520"/>
          </a:xfrm>
          <a:prstGeom prst="rect">
            <a:avLst/>
          </a:prstGeom>
          <a:ln w="0">
            <a:noFill/>
          </a:ln>
        </p:spPr>
      </p:pic>
      <p:sp>
        <p:nvSpPr>
          <p:cNvPr id="324" name="TextBox 74"/>
          <p:cNvSpPr/>
          <p:nvPr/>
        </p:nvSpPr>
        <p:spPr>
          <a:xfrm>
            <a:off x="503640" y="3375360"/>
            <a:ext cx="8129160" cy="146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5" name="Прямоугольник со скругленными углами 47"/>
          <p:cNvSpPr/>
          <p:nvPr/>
        </p:nvSpPr>
        <p:spPr>
          <a:xfrm>
            <a:off x="722520" y="329040"/>
            <a:ext cx="3213720" cy="1796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Прямоугольник со скругленными углами 48"/>
          <p:cNvSpPr/>
          <p:nvPr/>
        </p:nvSpPr>
        <p:spPr>
          <a:xfrm>
            <a:off x="5330880" y="329040"/>
            <a:ext cx="3213720" cy="1796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Скругленный прямоугольник 5"/>
          <p:cNvSpPr/>
          <p:nvPr/>
        </p:nvSpPr>
        <p:spPr>
          <a:xfrm>
            <a:off x="5451840" y="360"/>
            <a:ext cx="3259440" cy="51426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Прямоугольник со скругленными углами 3"/>
          <p:cNvSpPr/>
          <p:nvPr/>
        </p:nvSpPr>
        <p:spPr>
          <a:xfrm>
            <a:off x="5568840" y="0"/>
            <a:ext cx="3899520" cy="51429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TextBox 6"/>
          <p:cNvSpPr/>
          <p:nvPr/>
        </p:nvSpPr>
        <p:spPr>
          <a:xfrm>
            <a:off x="509400" y="1240200"/>
            <a:ext cx="4545360" cy="31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" name="TextBox 10"/>
          <p:cNvSpPr/>
          <p:nvPr/>
        </p:nvSpPr>
        <p:spPr>
          <a:xfrm>
            <a:off x="505800" y="398160"/>
            <a:ext cx="4545000" cy="83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Скругленный прямоугольник 50"/>
          <p:cNvSpPr/>
          <p:nvPr/>
        </p:nvSpPr>
        <p:spPr>
          <a:xfrm>
            <a:off x="5451840" y="360"/>
            <a:ext cx="3259440" cy="51426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Прямая соединительная линия 7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Прямая соединительная линия 7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Прямоугольник со скругленными углами 49"/>
          <p:cNvSpPr/>
          <p:nvPr/>
        </p:nvSpPr>
        <p:spPr>
          <a:xfrm>
            <a:off x="5568840" y="0"/>
            <a:ext cx="3899520" cy="51429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1" name="TextBox 75"/>
          <p:cNvSpPr/>
          <p:nvPr/>
        </p:nvSpPr>
        <p:spPr>
          <a:xfrm>
            <a:off x="509400" y="1240200"/>
            <a:ext cx="4545360" cy="31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2" name="TextBox 76"/>
          <p:cNvSpPr/>
          <p:nvPr/>
        </p:nvSpPr>
        <p:spPr>
          <a:xfrm>
            <a:off x="505800" y="398160"/>
            <a:ext cx="4545000" cy="83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Скругленный прямоугольник 51"/>
          <p:cNvSpPr/>
          <p:nvPr/>
        </p:nvSpPr>
        <p:spPr>
          <a:xfrm>
            <a:off x="5373720" y="1442880"/>
            <a:ext cx="3259080" cy="3261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Прямоугольник со скругленными углами 50"/>
          <p:cNvSpPr/>
          <p:nvPr/>
        </p:nvSpPr>
        <p:spPr>
          <a:xfrm>
            <a:off x="4883040" y="1627560"/>
            <a:ext cx="3561120" cy="28936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5" name="Прямая соединительная линия 7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Прямая соединительная линия 7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Прямая соединительная линия 7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38" name="Рисунок 2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000" cy="236160"/>
          </a:xfrm>
          <a:prstGeom prst="rect">
            <a:avLst/>
          </a:prstGeom>
          <a:ln w="0">
            <a:noFill/>
          </a:ln>
        </p:spPr>
      </p:pic>
      <p:sp>
        <p:nvSpPr>
          <p:cNvPr id="339" name="TextBox 77"/>
          <p:cNvSpPr/>
          <p:nvPr/>
        </p:nvSpPr>
        <p:spPr>
          <a:xfrm>
            <a:off x="509400" y="1240200"/>
            <a:ext cx="4057560" cy="31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0" name="TextBox 78"/>
          <p:cNvSpPr/>
          <p:nvPr/>
        </p:nvSpPr>
        <p:spPr>
          <a:xfrm>
            <a:off x="505800" y="398160"/>
            <a:ext cx="8127360" cy="83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Box 79"/>
          <p:cNvSpPr/>
          <p:nvPr/>
        </p:nvSpPr>
        <p:spPr>
          <a:xfrm>
            <a:off x="505800" y="2505960"/>
            <a:ext cx="8127360" cy="76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42" name="Скругленный прямоугольник 52"/>
          <p:cNvSpPr/>
          <p:nvPr/>
        </p:nvSpPr>
        <p:spPr>
          <a:xfrm>
            <a:off x="5178600" y="214920"/>
            <a:ext cx="2970720" cy="20358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Прямая соединительная линия 8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Скругленный прямоугольник 53"/>
          <p:cNvSpPr/>
          <p:nvPr/>
        </p:nvSpPr>
        <p:spPr>
          <a:xfrm>
            <a:off x="585000" y="213480"/>
            <a:ext cx="2970720" cy="20358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45" name="Рисунок 3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760" cy="227520"/>
          </a:xfrm>
          <a:prstGeom prst="rect">
            <a:avLst/>
          </a:prstGeom>
          <a:ln w="0">
            <a:noFill/>
          </a:ln>
        </p:spPr>
      </p:pic>
      <p:sp>
        <p:nvSpPr>
          <p:cNvPr id="346" name="TextBox 80"/>
          <p:cNvSpPr/>
          <p:nvPr/>
        </p:nvSpPr>
        <p:spPr>
          <a:xfrm>
            <a:off x="503640" y="3375360"/>
            <a:ext cx="8129160" cy="146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7" name="Прямоугольник со скругленными углами 51"/>
          <p:cNvSpPr/>
          <p:nvPr/>
        </p:nvSpPr>
        <p:spPr>
          <a:xfrm>
            <a:off x="722520" y="329040"/>
            <a:ext cx="3213720" cy="1796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8" name="Прямоугольник со скругленными углами 52"/>
          <p:cNvSpPr/>
          <p:nvPr/>
        </p:nvSpPr>
        <p:spPr>
          <a:xfrm>
            <a:off x="5330880" y="329040"/>
            <a:ext cx="3213720" cy="1796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Скругленный прямоугольник 54"/>
          <p:cNvSpPr/>
          <p:nvPr/>
        </p:nvSpPr>
        <p:spPr>
          <a:xfrm>
            <a:off x="5451840" y="360"/>
            <a:ext cx="3259440" cy="51426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Прямая соединительная линия 8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Прямая соединительная линия 8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Прямоугольник со скругленными углами 53"/>
          <p:cNvSpPr/>
          <p:nvPr/>
        </p:nvSpPr>
        <p:spPr>
          <a:xfrm>
            <a:off x="5568840" y="0"/>
            <a:ext cx="3899520" cy="51429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TextBox 81"/>
          <p:cNvSpPr/>
          <p:nvPr/>
        </p:nvSpPr>
        <p:spPr>
          <a:xfrm>
            <a:off x="509400" y="1240200"/>
            <a:ext cx="4545360" cy="31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54" name="TextBox 82"/>
          <p:cNvSpPr/>
          <p:nvPr/>
        </p:nvSpPr>
        <p:spPr>
          <a:xfrm>
            <a:off x="505800" y="398160"/>
            <a:ext cx="4545000" cy="83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Скругленный прямоугольник 55"/>
          <p:cNvSpPr/>
          <p:nvPr/>
        </p:nvSpPr>
        <p:spPr>
          <a:xfrm>
            <a:off x="5373720" y="1442880"/>
            <a:ext cx="3259080" cy="3261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Прямоугольник со скругленными углами 54"/>
          <p:cNvSpPr/>
          <p:nvPr/>
        </p:nvSpPr>
        <p:spPr>
          <a:xfrm>
            <a:off x="4883040" y="1627560"/>
            <a:ext cx="3561120" cy="28936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7" name="Прямая соединительная линия 8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Прямая соединительная линия 8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Прямая соединительная линия 8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0" name="Рисунок 3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000" cy="236160"/>
          </a:xfrm>
          <a:prstGeom prst="rect">
            <a:avLst/>
          </a:prstGeom>
          <a:ln w="0">
            <a:noFill/>
          </a:ln>
        </p:spPr>
      </p:pic>
      <p:sp>
        <p:nvSpPr>
          <p:cNvPr id="361" name="TextBox 83"/>
          <p:cNvSpPr/>
          <p:nvPr/>
        </p:nvSpPr>
        <p:spPr>
          <a:xfrm>
            <a:off x="509400" y="1240200"/>
            <a:ext cx="4057560" cy="31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2" name="TextBox 84"/>
          <p:cNvSpPr/>
          <p:nvPr/>
        </p:nvSpPr>
        <p:spPr>
          <a:xfrm>
            <a:off x="505800" y="398160"/>
            <a:ext cx="8127360" cy="83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Box 85"/>
          <p:cNvSpPr/>
          <p:nvPr/>
        </p:nvSpPr>
        <p:spPr>
          <a:xfrm>
            <a:off x="505800" y="2505960"/>
            <a:ext cx="8127360" cy="76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64" name="Скругленный прямоугольник 56"/>
          <p:cNvSpPr/>
          <p:nvPr/>
        </p:nvSpPr>
        <p:spPr>
          <a:xfrm>
            <a:off x="5178600" y="214920"/>
            <a:ext cx="2970720" cy="20358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Прямая соединительная линия 8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Скругленный прямоугольник 57"/>
          <p:cNvSpPr/>
          <p:nvPr/>
        </p:nvSpPr>
        <p:spPr>
          <a:xfrm>
            <a:off x="585000" y="213480"/>
            <a:ext cx="2970720" cy="20358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7" name="Рисунок 3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760" cy="227520"/>
          </a:xfrm>
          <a:prstGeom prst="rect">
            <a:avLst/>
          </a:prstGeom>
          <a:ln w="0">
            <a:noFill/>
          </a:ln>
        </p:spPr>
      </p:pic>
      <p:sp>
        <p:nvSpPr>
          <p:cNvPr id="368" name="TextBox 86"/>
          <p:cNvSpPr/>
          <p:nvPr/>
        </p:nvSpPr>
        <p:spPr>
          <a:xfrm>
            <a:off x="503640" y="3375360"/>
            <a:ext cx="8129160" cy="146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9" name="Прямоугольник со скругленными углами 55"/>
          <p:cNvSpPr/>
          <p:nvPr/>
        </p:nvSpPr>
        <p:spPr>
          <a:xfrm>
            <a:off x="722520" y="329040"/>
            <a:ext cx="3213720" cy="1796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Прямоугольник со скругленными углами 56"/>
          <p:cNvSpPr/>
          <p:nvPr/>
        </p:nvSpPr>
        <p:spPr>
          <a:xfrm>
            <a:off x="5330880" y="329040"/>
            <a:ext cx="3213720" cy="1796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Скругленный прямоугольник 58"/>
          <p:cNvSpPr/>
          <p:nvPr/>
        </p:nvSpPr>
        <p:spPr>
          <a:xfrm>
            <a:off x="5451840" y="360"/>
            <a:ext cx="3259440" cy="51426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Прямая соединительная линия 8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3" name="Прямая соединительная линия 8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Прямоугольник со скругленными углами 57"/>
          <p:cNvSpPr/>
          <p:nvPr/>
        </p:nvSpPr>
        <p:spPr>
          <a:xfrm>
            <a:off x="5568840" y="0"/>
            <a:ext cx="3899520" cy="51429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5" name="TextBox 87"/>
          <p:cNvSpPr/>
          <p:nvPr/>
        </p:nvSpPr>
        <p:spPr>
          <a:xfrm>
            <a:off x="509400" y="1240200"/>
            <a:ext cx="4545360" cy="31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76" name="TextBox 88"/>
          <p:cNvSpPr/>
          <p:nvPr/>
        </p:nvSpPr>
        <p:spPr>
          <a:xfrm>
            <a:off x="505800" y="398160"/>
            <a:ext cx="4545000" cy="83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Скругленный прямоугольник 59"/>
          <p:cNvSpPr/>
          <p:nvPr/>
        </p:nvSpPr>
        <p:spPr>
          <a:xfrm>
            <a:off x="5373720" y="1442880"/>
            <a:ext cx="3259080" cy="3261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Прямоугольник со скругленными углами 58"/>
          <p:cNvSpPr/>
          <p:nvPr/>
        </p:nvSpPr>
        <p:spPr>
          <a:xfrm>
            <a:off x="4883040" y="1627560"/>
            <a:ext cx="3561120" cy="28936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9" name="Прямая соединительная линия 8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Прямая соединительная линия 9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Прямая соединительная линия 9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2" name="Рисунок 3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000" cy="236160"/>
          </a:xfrm>
          <a:prstGeom prst="rect">
            <a:avLst/>
          </a:prstGeom>
          <a:ln w="0">
            <a:noFill/>
          </a:ln>
        </p:spPr>
      </p:pic>
      <p:sp>
        <p:nvSpPr>
          <p:cNvPr id="383" name="TextBox 89"/>
          <p:cNvSpPr/>
          <p:nvPr/>
        </p:nvSpPr>
        <p:spPr>
          <a:xfrm>
            <a:off x="509400" y="1240200"/>
            <a:ext cx="4057560" cy="31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84" name="TextBox 90"/>
          <p:cNvSpPr/>
          <p:nvPr/>
        </p:nvSpPr>
        <p:spPr>
          <a:xfrm>
            <a:off x="505800" y="398160"/>
            <a:ext cx="8127360" cy="83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extBox 91"/>
          <p:cNvSpPr/>
          <p:nvPr/>
        </p:nvSpPr>
        <p:spPr>
          <a:xfrm>
            <a:off x="505800" y="2505960"/>
            <a:ext cx="8127360" cy="76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86" name="Скругленный прямоугольник 60"/>
          <p:cNvSpPr/>
          <p:nvPr/>
        </p:nvSpPr>
        <p:spPr>
          <a:xfrm>
            <a:off x="5178600" y="214920"/>
            <a:ext cx="2970720" cy="20358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7" name="Прямая соединительная линия 9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Скругленный прямоугольник 61"/>
          <p:cNvSpPr/>
          <p:nvPr/>
        </p:nvSpPr>
        <p:spPr>
          <a:xfrm>
            <a:off x="585000" y="213480"/>
            <a:ext cx="2970720" cy="20358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9" name="Рисунок 3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760" cy="227520"/>
          </a:xfrm>
          <a:prstGeom prst="rect">
            <a:avLst/>
          </a:prstGeom>
          <a:ln w="0">
            <a:noFill/>
          </a:ln>
        </p:spPr>
      </p:pic>
      <p:sp>
        <p:nvSpPr>
          <p:cNvPr id="390" name="TextBox 92"/>
          <p:cNvSpPr/>
          <p:nvPr/>
        </p:nvSpPr>
        <p:spPr>
          <a:xfrm>
            <a:off x="503640" y="3375360"/>
            <a:ext cx="8129160" cy="146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1" name="Прямоугольник со скругленными углами 59"/>
          <p:cNvSpPr/>
          <p:nvPr/>
        </p:nvSpPr>
        <p:spPr>
          <a:xfrm>
            <a:off x="722520" y="329040"/>
            <a:ext cx="3213720" cy="1796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2" name="Прямоугольник со скругленными углами 60"/>
          <p:cNvSpPr/>
          <p:nvPr/>
        </p:nvSpPr>
        <p:spPr>
          <a:xfrm>
            <a:off x="5330880" y="329040"/>
            <a:ext cx="3213720" cy="1796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Скругленный прямоугольник 62"/>
          <p:cNvSpPr/>
          <p:nvPr/>
        </p:nvSpPr>
        <p:spPr>
          <a:xfrm>
            <a:off x="5451840" y="360"/>
            <a:ext cx="3259440" cy="51426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4" name="Прямая соединительная линия 9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5" name="Прямая соединительная линия 9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6" name="Прямоугольник со скругленными углами 61"/>
          <p:cNvSpPr/>
          <p:nvPr/>
        </p:nvSpPr>
        <p:spPr>
          <a:xfrm>
            <a:off x="5568840" y="0"/>
            <a:ext cx="3899520" cy="51429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7" name="TextBox 93"/>
          <p:cNvSpPr/>
          <p:nvPr/>
        </p:nvSpPr>
        <p:spPr>
          <a:xfrm>
            <a:off x="509400" y="1240200"/>
            <a:ext cx="4545360" cy="31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8" name="TextBox 94"/>
          <p:cNvSpPr/>
          <p:nvPr/>
        </p:nvSpPr>
        <p:spPr>
          <a:xfrm>
            <a:off x="505800" y="398160"/>
            <a:ext cx="4545000" cy="83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Скругленный прямоугольник 1"/>
          <p:cNvSpPr/>
          <p:nvPr/>
        </p:nvSpPr>
        <p:spPr>
          <a:xfrm>
            <a:off x="5373720" y="1442880"/>
            <a:ext cx="3259080" cy="3261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Прямоугольник со скругленными углами 1"/>
          <p:cNvSpPr/>
          <p:nvPr/>
        </p:nvSpPr>
        <p:spPr>
          <a:xfrm>
            <a:off x="4883040" y="1627560"/>
            <a:ext cx="3561120" cy="28936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Прямая соединительная линия 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ая соединительная линия 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Прямая соединительная линия 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4" name="Рисунок 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000" cy="236160"/>
          </a:xfrm>
          <a:prstGeom prst="rect">
            <a:avLst/>
          </a:prstGeom>
          <a:ln w="0">
            <a:noFill/>
          </a:ln>
        </p:spPr>
      </p:pic>
      <p:sp>
        <p:nvSpPr>
          <p:cNvPr id="75" name="TextBox 1"/>
          <p:cNvSpPr/>
          <p:nvPr/>
        </p:nvSpPr>
        <p:spPr>
          <a:xfrm>
            <a:off x="509400" y="1240200"/>
            <a:ext cx="4057560" cy="31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6" name="TextBox 2"/>
          <p:cNvSpPr/>
          <p:nvPr/>
        </p:nvSpPr>
        <p:spPr>
          <a:xfrm>
            <a:off x="505800" y="398160"/>
            <a:ext cx="8127360" cy="83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Скругленный прямоугольник 63"/>
          <p:cNvSpPr/>
          <p:nvPr/>
        </p:nvSpPr>
        <p:spPr>
          <a:xfrm>
            <a:off x="5373720" y="1442880"/>
            <a:ext cx="3259080" cy="3261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Прямоугольник со скругленными углами 62"/>
          <p:cNvSpPr/>
          <p:nvPr/>
        </p:nvSpPr>
        <p:spPr>
          <a:xfrm>
            <a:off x="4883040" y="1627560"/>
            <a:ext cx="3561120" cy="28936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1" name="Прямая соединительная линия 9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Прямая соединительная линия 9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Прямая соединительная линия 9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04" name="Рисунок 3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000" cy="236160"/>
          </a:xfrm>
          <a:prstGeom prst="rect">
            <a:avLst/>
          </a:prstGeom>
          <a:ln w="0">
            <a:noFill/>
          </a:ln>
        </p:spPr>
      </p:pic>
      <p:sp>
        <p:nvSpPr>
          <p:cNvPr id="405" name="TextBox 95"/>
          <p:cNvSpPr/>
          <p:nvPr/>
        </p:nvSpPr>
        <p:spPr>
          <a:xfrm>
            <a:off x="509400" y="1240200"/>
            <a:ext cx="4057560" cy="31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06" name="TextBox 96"/>
          <p:cNvSpPr/>
          <p:nvPr/>
        </p:nvSpPr>
        <p:spPr>
          <a:xfrm>
            <a:off x="505800" y="398160"/>
            <a:ext cx="8127360" cy="83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TextBox 97"/>
          <p:cNvSpPr/>
          <p:nvPr/>
        </p:nvSpPr>
        <p:spPr>
          <a:xfrm>
            <a:off x="505800" y="2505960"/>
            <a:ext cx="8127360" cy="76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08" name="Скругленный прямоугольник 64"/>
          <p:cNvSpPr/>
          <p:nvPr/>
        </p:nvSpPr>
        <p:spPr>
          <a:xfrm>
            <a:off x="5178600" y="214920"/>
            <a:ext cx="2970720" cy="20358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Прямая соединительная линия 9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0" name="Скругленный прямоугольник 65"/>
          <p:cNvSpPr/>
          <p:nvPr/>
        </p:nvSpPr>
        <p:spPr>
          <a:xfrm>
            <a:off x="585000" y="213480"/>
            <a:ext cx="2970720" cy="20358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1" name="Рисунок 3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760" cy="227520"/>
          </a:xfrm>
          <a:prstGeom prst="rect">
            <a:avLst/>
          </a:prstGeom>
          <a:ln w="0">
            <a:noFill/>
          </a:ln>
        </p:spPr>
      </p:pic>
      <p:sp>
        <p:nvSpPr>
          <p:cNvPr id="412" name="TextBox 98"/>
          <p:cNvSpPr/>
          <p:nvPr/>
        </p:nvSpPr>
        <p:spPr>
          <a:xfrm>
            <a:off x="503640" y="3375360"/>
            <a:ext cx="8129160" cy="146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3" name="Прямоугольник со скругленными углами 63"/>
          <p:cNvSpPr/>
          <p:nvPr/>
        </p:nvSpPr>
        <p:spPr>
          <a:xfrm>
            <a:off x="722520" y="329040"/>
            <a:ext cx="3213720" cy="1796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4" name="Прямоугольник со скругленными углами 64"/>
          <p:cNvSpPr/>
          <p:nvPr/>
        </p:nvSpPr>
        <p:spPr>
          <a:xfrm>
            <a:off x="5330880" y="329040"/>
            <a:ext cx="3213720" cy="1796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Скругленный прямоугольник 66"/>
          <p:cNvSpPr/>
          <p:nvPr/>
        </p:nvSpPr>
        <p:spPr>
          <a:xfrm>
            <a:off x="5451840" y="360"/>
            <a:ext cx="3259440" cy="51426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Прямая соединительная линия 9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7" name="Прямая соединительная линия 10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8" name="Прямоугольник со скругленными углами 65"/>
          <p:cNvSpPr/>
          <p:nvPr/>
        </p:nvSpPr>
        <p:spPr>
          <a:xfrm>
            <a:off x="5568840" y="0"/>
            <a:ext cx="3899520" cy="51429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9" name="TextBox 99"/>
          <p:cNvSpPr/>
          <p:nvPr/>
        </p:nvSpPr>
        <p:spPr>
          <a:xfrm>
            <a:off x="509400" y="1240200"/>
            <a:ext cx="4545360" cy="31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0" name="TextBox 100"/>
          <p:cNvSpPr/>
          <p:nvPr/>
        </p:nvSpPr>
        <p:spPr>
          <a:xfrm>
            <a:off x="505800" y="398160"/>
            <a:ext cx="4545000" cy="83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Скругленный прямоугольник 67"/>
          <p:cNvSpPr/>
          <p:nvPr/>
        </p:nvSpPr>
        <p:spPr>
          <a:xfrm>
            <a:off x="5373720" y="1442880"/>
            <a:ext cx="3259080" cy="3261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2" name="Прямоугольник со скругленными углами 66"/>
          <p:cNvSpPr/>
          <p:nvPr/>
        </p:nvSpPr>
        <p:spPr>
          <a:xfrm>
            <a:off x="4883040" y="1627560"/>
            <a:ext cx="3561120" cy="28936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3" name="Прямая соединительная линия 10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Прямая соединительная линия 10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5" name="Прямая соединительная линия 10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26" name="Рисунок 3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000" cy="236160"/>
          </a:xfrm>
          <a:prstGeom prst="rect">
            <a:avLst/>
          </a:prstGeom>
          <a:ln w="0">
            <a:noFill/>
          </a:ln>
        </p:spPr>
      </p:pic>
      <p:sp>
        <p:nvSpPr>
          <p:cNvPr id="427" name="TextBox 101"/>
          <p:cNvSpPr/>
          <p:nvPr/>
        </p:nvSpPr>
        <p:spPr>
          <a:xfrm>
            <a:off x="509400" y="1240200"/>
            <a:ext cx="4057560" cy="31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8" name="TextBox 102"/>
          <p:cNvSpPr/>
          <p:nvPr/>
        </p:nvSpPr>
        <p:spPr>
          <a:xfrm>
            <a:off x="505800" y="398160"/>
            <a:ext cx="8127360" cy="83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TextBox 103"/>
          <p:cNvSpPr/>
          <p:nvPr/>
        </p:nvSpPr>
        <p:spPr>
          <a:xfrm>
            <a:off x="505800" y="2505960"/>
            <a:ext cx="8127360" cy="76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30" name="Скругленный прямоугольник 68"/>
          <p:cNvSpPr/>
          <p:nvPr/>
        </p:nvSpPr>
        <p:spPr>
          <a:xfrm>
            <a:off x="5178600" y="214920"/>
            <a:ext cx="2970720" cy="20358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1" name="Прямая соединительная линия 10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Скругленный прямоугольник 69"/>
          <p:cNvSpPr/>
          <p:nvPr/>
        </p:nvSpPr>
        <p:spPr>
          <a:xfrm>
            <a:off x="585000" y="213480"/>
            <a:ext cx="2970720" cy="20358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3" name="Рисунок 3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760" cy="227520"/>
          </a:xfrm>
          <a:prstGeom prst="rect">
            <a:avLst/>
          </a:prstGeom>
          <a:ln w="0">
            <a:noFill/>
          </a:ln>
        </p:spPr>
      </p:pic>
      <p:sp>
        <p:nvSpPr>
          <p:cNvPr id="434" name="TextBox 104"/>
          <p:cNvSpPr/>
          <p:nvPr/>
        </p:nvSpPr>
        <p:spPr>
          <a:xfrm>
            <a:off x="503640" y="3375360"/>
            <a:ext cx="8129160" cy="146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35" name="Прямоугольник со скругленными углами 67"/>
          <p:cNvSpPr/>
          <p:nvPr/>
        </p:nvSpPr>
        <p:spPr>
          <a:xfrm>
            <a:off x="722520" y="329040"/>
            <a:ext cx="3213720" cy="1796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6" name="Прямоугольник со скругленными углами 68"/>
          <p:cNvSpPr/>
          <p:nvPr/>
        </p:nvSpPr>
        <p:spPr>
          <a:xfrm>
            <a:off x="5330880" y="329040"/>
            <a:ext cx="3213720" cy="1796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Скругленный прямоугольник 70"/>
          <p:cNvSpPr/>
          <p:nvPr/>
        </p:nvSpPr>
        <p:spPr>
          <a:xfrm>
            <a:off x="5451840" y="360"/>
            <a:ext cx="3259440" cy="51426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Прямая соединительная линия 10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Прямая соединительная линия 10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0" name="Прямоугольник со скругленными углами 69"/>
          <p:cNvSpPr/>
          <p:nvPr/>
        </p:nvSpPr>
        <p:spPr>
          <a:xfrm>
            <a:off x="5568840" y="0"/>
            <a:ext cx="3899520" cy="51429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1" name="TextBox 105"/>
          <p:cNvSpPr/>
          <p:nvPr/>
        </p:nvSpPr>
        <p:spPr>
          <a:xfrm>
            <a:off x="509400" y="1240200"/>
            <a:ext cx="4545360" cy="31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42" name="TextBox 106"/>
          <p:cNvSpPr/>
          <p:nvPr/>
        </p:nvSpPr>
        <p:spPr>
          <a:xfrm>
            <a:off x="505800" y="398160"/>
            <a:ext cx="4545000" cy="83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Скругленный прямоугольник 71"/>
          <p:cNvSpPr/>
          <p:nvPr/>
        </p:nvSpPr>
        <p:spPr>
          <a:xfrm>
            <a:off x="5373720" y="1442880"/>
            <a:ext cx="3259080" cy="3261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4" name="Прямоугольник со скругленными углами 70"/>
          <p:cNvSpPr/>
          <p:nvPr/>
        </p:nvSpPr>
        <p:spPr>
          <a:xfrm>
            <a:off x="4883040" y="1627560"/>
            <a:ext cx="3561120" cy="28936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5" name="Прямая соединительная линия 10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6" name="Прямая соединительная линия 10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7" name="Прямая соединительная линия 10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48" name="Рисунок 3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000" cy="236160"/>
          </a:xfrm>
          <a:prstGeom prst="rect">
            <a:avLst/>
          </a:prstGeom>
          <a:ln w="0">
            <a:noFill/>
          </a:ln>
        </p:spPr>
      </p:pic>
      <p:sp>
        <p:nvSpPr>
          <p:cNvPr id="449" name="TextBox 107"/>
          <p:cNvSpPr/>
          <p:nvPr/>
        </p:nvSpPr>
        <p:spPr>
          <a:xfrm>
            <a:off x="509400" y="1240200"/>
            <a:ext cx="4057560" cy="31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0" name="TextBox 108"/>
          <p:cNvSpPr/>
          <p:nvPr/>
        </p:nvSpPr>
        <p:spPr>
          <a:xfrm>
            <a:off x="505800" y="398160"/>
            <a:ext cx="8127360" cy="83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TextBox 109"/>
          <p:cNvSpPr/>
          <p:nvPr/>
        </p:nvSpPr>
        <p:spPr>
          <a:xfrm>
            <a:off x="505800" y="2505960"/>
            <a:ext cx="8127360" cy="76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52" name="Скругленный прямоугольник 72"/>
          <p:cNvSpPr/>
          <p:nvPr/>
        </p:nvSpPr>
        <p:spPr>
          <a:xfrm>
            <a:off x="5178600" y="214920"/>
            <a:ext cx="2970720" cy="20358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3" name="Прямая соединительная линия 11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4" name="Скругленный прямоугольник 73"/>
          <p:cNvSpPr/>
          <p:nvPr/>
        </p:nvSpPr>
        <p:spPr>
          <a:xfrm>
            <a:off x="585000" y="213480"/>
            <a:ext cx="2970720" cy="20358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55" name="Рисунок 4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760" cy="227520"/>
          </a:xfrm>
          <a:prstGeom prst="rect">
            <a:avLst/>
          </a:prstGeom>
          <a:ln w="0">
            <a:noFill/>
          </a:ln>
        </p:spPr>
      </p:pic>
      <p:sp>
        <p:nvSpPr>
          <p:cNvPr id="456" name="TextBox 110"/>
          <p:cNvSpPr/>
          <p:nvPr/>
        </p:nvSpPr>
        <p:spPr>
          <a:xfrm>
            <a:off x="503640" y="3375360"/>
            <a:ext cx="8129160" cy="146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7" name="Прямоугольник со скругленными углами 71"/>
          <p:cNvSpPr/>
          <p:nvPr/>
        </p:nvSpPr>
        <p:spPr>
          <a:xfrm>
            <a:off x="722520" y="329040"/>
            <a:ext cx="3213720" cy="1796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8" name="Прямоугольник со скругленными углами 72"/>
          <p:cNvSpPr/>
          <p:nvPr/>
        </p:nvSpPr>
        <p:spPr>
          <a:xfrm>
            <a:off x="5330880" y="329040"/>
            <a:ext cx="3213720" cy="1796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Скругленный прямоугольник 74"/>
          <p:cNvSpPr/>
          <p:nvPr/>
        </p:nvSpPr>
        <p:spPr>
          <a:xfrm>
            <a:off x="5451840" y="360"/>
            <a:ext cx="3259440" cy="51426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Прямая соединительная линия 11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1" name="Прямая соединительная линия 11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2" name="Прямоугольник со скругленными углами 73"/>
          <p:cNvSpPr/>
          <p:nvPr/>
        </p:nvSpPr>
        <p:spPr>
          <a:xfrm>
            <a:off x="5568840" y="0"/>
            <a:ext cx="3899520" cy="51429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3" name="TextBox 111"/>
          <p:cNvSpPr/>
          <p:nvPr/>
        </p:nvSpPr>
        <p:spPr>
          <a:xfrm>
            <a:off x="509400" y="1240200"/>
            <a:ext cx="4545360" cy="31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64" name="TextBox 112"/>
          <p:cNvSpPr/>
          <p:nvPr/>
        </p:nvSpPr>
        <p:spPr>
          <a:xfrm>
            <a:off x="505800" y="398160"/>
            <a:ext cx="4545000" cy="83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Скругленный прямоугольник 75"/>
          <p:cNvSpPr/>
          <p:nvPr/>
        </p:nvSpPr>
        <p:spPr>
          <a:xfrm>
            <a:off x="5373720" y="1442880"/>
            <a:ext cx="3259080" cy="3261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6" name="Прямоугольник со скругленными углами 74"/>
          <p:cNvSpPr/>
          <p:nvPr/>
        </p:nvSpPr>
        <p:spPr>
          <a:xfrm>
            <a:off x="4883040" y="1627560"/>
            <a:ext cx="3561120" cy="28936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7" name="Прямая соединительная линия 11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8" name="Прямая соединительная линия 11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9" name="Прямая соединительная линия 11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70" name="Рисунок 4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000" cy="236160"/>
          </a:xfrm>
          <a:prstGeom prst="rect">
            <a:avLst/>
          </a:prstGeom>
          <a:ln w="0">
            <a:noFill/>
          </a:ln>
        </p:spPr>
      </p:pic>
      <p:sp>
        <p:nvSpPr>
          <p:cNvPr id="471" name="TextBox 113"/>
          <p:cNvSpPr/>
          <p:nvPr/>
        </p:nvSpPr>
        <p:spPr>
          <a:xfrm>
            <a:off x="509400" y="1240200"/>
            <a:ext cx="4057560" cy="31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72" name="TextBox 114"/>
          <p:cNvSpPr/>
          <p:nvPr/>
        </p:nvSpPr>
        <p:spPr>
          <a:xfrm>
            <a:off x="505800" y="398160"/>
            <a:ext cx="8127360" cy="83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3"/>
          <p:cNvSpPr/>
          <p:nvPr/>
        </p:nvSpPr>
        <p:spPr>
          <a:xfrm>
            <a:off x="505800" y="2505960"/>
            <a:ext cx="8127360" cy="76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78" name="Скругленный прямоугольник 2"/>
          <p:cNvSpPr/>
          <p:nvPr/>
        </p:nvSpPr>
        <p:spPr>
          <a:xfrm>
            <a:off x="5178600" y="214920"/>
            <a:ext cx="2970720" cy="20358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Прямая соединительная линия 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Скругленный прямоугольник 3"/>
          <p:cNvSpPr/>
          <p:nvPr/>
        </p:nvSpPr>
        <p:spPr>
          <a:xfrm>
            <a:off x="585000" y="213480"/>
            <a:ext cx="2970720" cy="20358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1" name="Рисунок 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760" cy="227520"/>
          </a:xfrm>
          <a:prstGeom prst="rect">
            <a:avLst/>
          </a:prstGeom>
          <a:ln w="0">
            <a:noFill/>
          </a:ln>
        </p:spPr>
      </p:pic>
      <p:sp>
        <p:nvSpPr>
          <p:cNvPr id="82" name="TextBox 4"/>
          <p:cNvSpPr/>
          <p:nvPr/>
        </p:nvSpPr>
        <p:spPr>
          <a:xfrm>
            <a:off x="503640" y="3375360"/>
            <a:ext cx="8129160" cy="146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" name="Прямоугольник со скругленными углами 2"/>
          <p:cNvSpPr/>
          <p:nvPr/>
        </p:nvSpPr>
        <p:spPr>
          <a:xfrm>
            <a:off x="722520" y="329040"/>
            <a:ext cx="3213720" cy="1796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Прямоугольник со скругленными углами 4"/>
          <p:cNvSpPr/>
          <p:nvPr/>
        </p:nvSpPr>
        <p:spPr>
          <a:xfrm>
            <a:off x="5330880" y="329040"/>
            <a:ext cx="3213720" cy="1796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TextBox 115"/>
          <p:cNvSpPr/>
          <p:nvPr/>
        </p:nvSpPr>
        <p:spPr>
          <a:xfrm>
            <a:off x="505800" y="2505960"/>
            <a:ext cx="8127360" cy="76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74" name="Скругленный прямоугольник 76"/>
          <p:cNvSpPr/>
          <p:nvPr/>
        </p:nvSpPr>
        <p:spPr>
          <a:xfrm>
            <a:off x="5178600" y="214920"/>
            <a:ext cx="2970720" cy="20358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Прямая соединительная линия 11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Скругленный прямоугольник 77"/>
          <p:cNvSpPr/>
          <p:nvPr/>
        </p:nvSpPr>
        <p:spPr>
          <a:xfrm>
            <a:off x="585000" y="213480"/>
            <a:ext cx="2970720" cy="20358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77" name="Рисунок 4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760" cy="227520"/>
          </a:xfrm>
          <a:prstGeom prst="rect">
            <a:avLst/>
          </a:prstGeom>
          <a:ln w="0">
            <a:noFill/>
          </a:ln>
        </p:spPr>
      </p:pic>
      <p:sp>
        <p:nvSpPr>
          <p:cNvPr id="478" name="TextBox 116"/>
          <p:cNvSpPr/>
          <p:nvPr/>
        </p:nvSpPr>
        <p:spPr>
          <a:xfrm>
            <a:off x="503640" y="3375360"/>
            <a:ext cx="8129160" cy="146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79" name="Прямоугольник со скругленными углами 75"/>
          <p:cNvSpPr/>
          <p:nvPr/>
        </p:nvSpPr>
        <p:spPr>
          <a:xfrm>
            <a:off x="722520" y="329040"/>
            <a:ext cx="3213720" cy="1796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0" name="Прямоугольник со скругленными углами 76"/>
          <p:cNvSpPr/>
          <p:nvPr/>
        </p:nvSpPr>
        <p:spPr>
          <a:xfrm>
            <a:off x="5330880" y="329040"/>
            <a:ext cx="3213720" cy="1796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Скругленный прямоугольник 78"/>
          <p:cNvSpPr/>
          <p:nvPr/>
        </p:nvSpPr>
        <p:spPr>
          <a:xfrm>
            <a:off x="5451840" y="360"/>
            <a:ext cx="3259440" cy="51426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2" name="Прямая соединительная линия 11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3" name="Прямая соединительная линия 11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4" name="Прямоугольник со скругленными углами 77"/>
          <p:cNvSpPr/>
          <p:nvPr/>
        </p:nvSpPr>
        <p:spPr>
          <a:xfrm>
            <a:off x="5568840" y="0"/>
            <a:ext cx="3899520" cy="51429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5" name="TextBox 117"/>
          <p:cNvSpPr/>
          <p:nvPr/>
        </p:nvSpPr>
        <p:spPr>
          <a:xfrm>
            <a:off x="509400" y="1240200"/>
            <a:ext cx="4545360" cy="31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86" name="TextBox 118"/>
          <p:cNvSpPr/>
          <p:nvPr/>
        </p:nvSpPr>
        <p:spPr>
          <a:xfrm>
            <a:off x="505800" y="398160"/>
            <a:ext cx="4545000" cy="83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Скругленный прямоугольник 79"/>
          <p:cNvSpPr/>
          <p:nvPr/>
        </p:nvSpPr>
        <p:spPr>
          <a:xfrm>
            <a:off x="5373720" y="1442880"/>
            <a:ext cx="3259080" cy="3261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8" name="Прямоугольник со скругленными углами 78"/>
          <p:cNvSpPr/>
          <p:nvPr/>
        </p:nvSpPr>
        <p:spPr>
          <a:xfrm>
            <a:off x="4883040" y="1627560"/>
            <a:ext cx="3561120" cy="28936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9" name="Прямая соединительная линия 11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0" name="Прямая соединительная линия 12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1" name="Прямая соединительная линия 12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92" name="Рисунок 4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000" cy="236160"/>
          </a:xfrm>
          <a:prstGeom prst="rect">
            <a:avLst/>
          </a:prstGeom>
          <a:ln w="0">
            <a:noFill/>
          </a:ln>
        </p:spPr>
      </p:pic>
      <p:sp>
        <p:nvSpPr>
          <p:cNvPr id="493" name="TextBox 119"/>
          <p:cNvSpPr/>
          <p:nvPr/>
        </p:nvSpPr>
        <p:spPr>
          <a:xfrm>
            <a:off x="509400" y="1240200"/>
            <a:ext cx="4057560" cy="31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94" name="TextBox 120"/>
          <p:cNvSpPr/>
          <p:nvPr/>
        </p:nvSpPr>
        <p:spPr>
          <a:xfrm>
            <a:off x="505800" y="398160"/>
            <a:ext cx="8127360" cy="83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TextBox 121"/>
          <p:cNvSpPr/>
          <p:nvPr/>
        </p:nvSpPr>
        <p:spPr>
          <a:xfrm>
            <a:off x="505800" y="2505960"/>
            <a:ext cx="8127360" cy="76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96" name="Скругленный прямоугольник 80"/>
          <p:cNvSpPr/>
          <p:nvPr/>
        </p:nvSpPr>
        <p:spPr>
          <a:xfrm>
            <a:off x="5178600" y="214920"/>
            <a:ext cx="2970720" cy="20358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7" name="Прямая соединительная линия 12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8" name="Скругленный прямоугольник 81"/>
          <p:cNvSpPr/>
          <p:nvPr/>
        </p:nvSpPr>
        <p:spPr>
          <a:xfrm>
            <a:off x="585000" y="213480"/>
            <a:ext cx="2970720" cy="20358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99" name="Рисунок 4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760" cy="227520"/>
          </a:xfrm>
          <a:prstGeom prst="rect">
            <a:avLst/>
          </a:prstGeom>
          <a:ln w="0">
            <a:noFill/>
          </a:ln>
        </p:spPr>
      </p:pic>
      <p:sp>
        <p:nvSpPr>
          <p:cNvPr id="500" name="TextBox 122"/>
          <p:cNvSpPr/>
          <p:nvPr/>
        </p:nvSpPr>
        <p:spPr>
          <a:xfrm>
            <a:off x="503640" y="3375360"/>
            <a:ext cx="8129160" cy="146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01" name="Прямоугольник со скругленными углами 79"/>
          <p:cNvSpPr/>
          <p:nvPr/>
        </p:nvSpPr>
        <p:spPr>
          <a:xfrm>
            <a:off x="722520" y="329040"/>
            <a:ext cx="3213720" cy="1796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2" name="Прямоугольник со скругленными углами 80"/>
          <p:cNvSpPr/>
          <p:nvPr/>
        </p:nvSpPr>
        <p:spPr>
          <a:xfrm>
            <a:off x="5330880" y="329040"/>
            <a:ext cx="3213720" cy="1796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Скругленный прямоугольник 82"/>
          <p:cNvSpPr/>
          <p:nvPr/>
        </p:nvSpPr>
        <p:spPr>
          <a:xfrm>
            <a:off x="5451840" y="360"/>
            <a:ext cx="3259440" cy="51426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4" name="Прямая соединительная линия 12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5" name="Прямая соединительная линия 12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6" name="Прямоугольник со скругленными углами 81"/>
          <p:cNvSpPr/>
          <p:nvPr/>
        </p:nvSpPr>
        <p:spPr>
          <a:xfrm>
            <a:off x="5568840" y="0"/>
            <a:ext cx="3899520" cy="51429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7" name="TextBox 123"/>
          <p:cNvSpPr/>
          <p:nvPr/>
        </p:nvSpPr>
        <p:spPr>
          <a:xfrm>
            <a:off x="509400" y="1240200"/>
            <a:ext cx="4545360" cy="31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08" name="TextBox 124"/>
          <p:cNvSpPr/>
          <p:nvPr/>
        </p:nvSpPr>
        <p:spPr>
          <a:xfrm>
            <a:off x="505800" y="398160"/>
            <a:ext cx="4545000" cy="83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Скругленный прямоугольник 83"/>
          <p:cNvSpPr/>
          <p:nvPr/>
        </p:nvSpPr>
        <p:spPr>
          <a:xfrm>
            <a:off x="5373720" y="1442880"/>
            <a:ext cx="3259080" cy="3261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0" name="Прямоугольник со скругленными углами 82"/>
          <p:cNvSpPr/>
          <p:nvPr/>
        </p:nvSpPr>
        <p:spPr>
          <a:xfrm>
            <a:off x="4883040" y="1627560"/>
            <a:ext cx="3561120" cy="28936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1" name="Прямая соединительная линия 12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2" name="Прямая соединительная линия 12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3" name="Прямая соединительная линия 12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14" name="Рисунок 4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000" cy="236160"/>
          </a:xfrm>
          <a:prstGeom prst="rect">
            <a:avLst/>
          </a:prstGeom>
          <a:ln w="0">
            <a:noFill/>
          </a:ln>
        </p:spPr>
      </p:pic>
      <p:sp>
        <p:nvSpPr>
          <p:cNvPr id="515" name="TextBox 125"/>
          <p:cNvSpPr/>
          <p:nvPr/>
        </p:nvSpPr>
        <p:spPr>
          <a:xfrm>
            <a:off x="509400" y="1240200"/>
            <a:ext cx="4057560" cy="31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16" name="TextBox 126"/>
          <p:cNvSpPr/>
          <p:nvPr/>
        </p:nvSpPr>
        <p:spPr>
          <a:xfrm>
            <a:off x="505800" y="398160"/>
            <a:ext cx="8127360" cy="83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TextBox 127"/>
          <p:cNvSpPr/>
          <p:nvPr/>
        </p:nvSpPr>
        <p:spPr>
          <a:xfrm>
            <a:off x="505800" y="2505960"/>
            <a:ext cx="8127360" cy="76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18" name="Скругленный прямоугольник 84"/>
          <p:cNvSpPr/>
          <p:nvPr/>
        </p:nvSpPr>
        <p:spPr>
          <a:xfrm>
            <a:off x="5178600" y="214920"/>
            <a:ext cx="2970720" cy="20358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9" name="Прямая соединительная линия 12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0" name="Скругленный прямоугольник 85"/>
          <p:cNvSpPr/>
          <p:nvPr/>
        </p:nvSpPr>
        <p:spPr>
          <a:xfrm>
            <a:off x="585000" y="213480"/>
            <a:ext cx="2970720" cy="20358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1" name="Рисунок 4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760" cy="227520"/>
          </a:xfrm>
          <a:prstGeom prst="rect">
            <a:avLst/>
          </a:prstGeom>
          <a:ln w="0">
            <a:noFill/>
          </a:ln>
        </p:spPr>
      </p:pic>
      <p:sp>
        <p:nvSpPr>
          <p:cNvPr id="522" name="TextBox 128"/>
          <p:cNvSpPr/>
          <p:nvPr/>
        </p:nvSpPr>
        <p:spPr>
          <a:xfrm>
            <a:off x="503640" y="3375360"/>
            <a:ext cx="8129160" cy="146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23" name="Прямоугольник со скругленными углами 83"/>
          <p:cNvSpPr/>
          <p:nvPr/>
        </p:nvSpPr>
        <p:spPr>
          <a:xfrm>
            <a:off x="722520" y="329040"/>
            <a:ext cx="3213720" cy="1796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4" name="Прямоугольник со скругленными углами 84"/>
          <p:cNvSpPr/>
          <p:nvPr/>
        </p:nvSpPr>
        <p:spPr>
          <a:xfrm>
            <a:off x="5330880" y="329040"/>
            <a:ext cx="3213720" cy="1796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Скругленный прямоугольник 86"/>
          <p:cNvSpPr/>
          <p:nvPr/>
        </p:nvSpPr>
        <p:spPr>
          <a:xfrm>
            <a:off x="5451840" y="360"/>
            <a:ext cx="3259440" cy="51426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6" name="Прямая соединительная линия 12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7" name="Прямая соединительная линия 13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8" name="Прямоугольник со скругленными углами 85"/>
          <p:cNvSpPr/>
          <p:nvPr/>
        </p:nvSpPr>
        <p:spPr>
          <a:xfrm>
            <a:off x="5568840" y="0"/>
            <a:ext cx="3899520" cy="51429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9" name="TextBox 129"/>
          <p:cNvSpPr/>
          <p:nvPr/>
        </p:nvSpPr>
        <p:spPr>
          <a:xfrm>
            <a:off x="509400" y="1240200"/>
            <a:ext cx="4545360" cy="31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30" name="TextBox 130"/>
          <p:cNvSpPr/>
          <p:nvPr/>
        </p:nvSpPr>
        <p:spPr>
          <a:xfrm>
            <a:off x="505800" y="398160"/>
            <a:ext cx="4545000" cy="83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Скругленный прямоугольник 87"/>
          <p:cNvSpPr/>
          <p:nvPr/>
        </p:nvSpPr>
        <p:spPr>
          <a:xfrm>
            <a:off x="5373720" y="1442880"/>
            <a:ext cx="3259080" cy="3261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2" name="Прямоугольник со скругленными углами 86"/>
          <p:cNvSpPr/>
          <p:nvPr/>
        </p:nvSpPr>
        <p:spPr>
          <a:xfrm>
            <a:off x="4883040" y="1627560"/>
            <a:ext cx="3561120" cy="28936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3" name="Прямая соединительная линия 13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4" name="Прямая соединительная линия 13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5" name="Прямая соединительная линия 1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36" name="Рисунок 4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000" cy="236160"/>
          </a:xfrm>
          <a:prstGeom prst="rect">
            <a:avLst/>
          </a:prstGeom>
          <a:ln w="0">
            <a:noFill/>
          </a:ln>
        </p:spPr>
      </p:pic>
      <p:sp>
        <p:nvSpPr>
          <p:cNvPr id="537" name="TextBox 131"/>
          <p:cNvSpPr/>
          <p:nvPr/>
        </p:nvSpPr>
        <p:spPr>
          <a:xfrm>
            <a:off x="509400" y="1240200"/>
            <a:ext cx="4057560" cy="31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38" name="TextBox 132"/>
          <p:cNvSpPr/>
          <p:nvPr/>
        </p:nvSpPr>
        <p:spPr>
          <a:xfrm>
            <a:off x="505800" y="398160"/>
            <a:ext cx="8127360" cy="83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TextBox 133"/>
          <p:cNvSpPr/>
          <p:nvPr/>
        </p:nvSpPr>
        <p:spPr>
          <a:xfrm>
            <a:off x="505800" y="2505960"/>
            <a:ext cx="8127360" cy="76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40" name="Скругленный прямоугольник 88"/>
          <p:cNvSpPr/>
          <p:nvPr/>
        </p:nvSpPr>
        <p:spPr>
          <a:xfrm>
            <a:off x="5178600" y="214920"/>
            <a:ext cx="2970720" cy="20358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1" name="Прямая соединительная линия 13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2" name="Скругленный прямоугольник 89"/>
          <p:cNvSpPr/>
          <p:nvPr/>
        </p:nvSpPr>
        <p:spPr>
          <a:xfrm>
            <a:off x="585000" y="213480"/>
            <a:ext cx="2970720" cy="20358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43" name="Рисунок 4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760" cy="227520"/>
          </a:xfrm>
          <a:prstGeom prst="rect">
            <a:avLst/>
          </a:prstGeom>
          <a:ln w="0">
            <a:noFill/>
          </a:ln>
        </p:spPr>
      </p:pic>
      <p:sp>
        <p:nvSpPr>
          <p:cNvPr id="544" name="TextBox 134"/>
          <p:cNvSpPr/>
          <p:nvPr/>
        </p:nvSpPr>
        <p:spPr>
          <a:xfrm>
            <a:off x="503640" y="3375360"/>
            <a:ext cx="8129160" cy="146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5" name="Прямоугольник со скругленными углами 87"/>
          <p:cNvSpPr/>
          <p:nvPr/>
        </p:nvSpPr>
        <p:spPr>
          <a:xfrm>
            <a:off x="722520" y="329040"/>
            <a:ext cx="3213720" cy="1796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6" name="Прямоугольник со скругленными углами 88"/>
          <p:cNvSpPr/>
          <p:nvPr/>
        </p:nvSpPr>
        <p:spPr>
          <a:xfrm>
            <a:off x="5330880" y="329040"/>
            <a:ext cx="3213720" cy="1796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Скругленный прямоугольник 4"/>
          <p:cNvSpPr/>
          <p:nvPr/>
        </p:nvSpPr>
        <p:spPr>
          <a:xfrm>
            <a:off x="5451840" y="360"/>
            <a:ext cx="3259440" cy="51426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Прямая соединительная линия 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Прямая соединительная линия 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Прямоугольник со скругленными углами 5"/>
          <p:cNvSpPr/>
          <p:nvPr/>
        </p:nvSpPr>
        <p:spPr>
          <a:xfrm>
            <a:off x="5568840" y="0"/>
            <a:ext cx="3899520" cy="51429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TextBox 5"/>
          <p:cNvSpPr/>
          <p:nvPr/>
        </p:nvSpPr>
        <p:spPr>
          <a:xfrm>
            <a:off x="509400" y="1240200"/>
            <a:ext cx="4545360" cy="31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0" name="TextBox 7"/>
          <p:cNvSpPr/>
          <p:nvPr/>
        </p:nvSpPr>
        <p:spPr>
          <a:xfrm>
            <a:off x="505800" y="398160"/>
            <a:ext cx="4545000" cy="83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Скругленный прямоугольник 90"/>
          <p:cNvSpPr/>
          <p:nvPr/>
        </p:nvSpPr>
        <p:spPr>
          <a:xfrm>
            <a:off x="5451840" y="360"/>
            <a:ext cx="3259440" cy="51426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8" name="Прямая соединительная линия 13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9" name="Прямая соединительная линия 13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0" name="Прямоугольник со скругленными углами 89"/>
          <p:cNvSpPr/>
          <p:nvPr/>
        </p:nvSpPr>
        <p:spPr>
          <a:xfrm>
            <a:off x="5568840" y="0"/>
            <a:ext cx="3899520" cy="51429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1" name="TextBox 135"/>
          <p:cNvSpPr/>
          <p:nvPr/>
        </p:nvSpPr>
        <p:spPr>
          <a:xfrm>
            <a:off x="509400" y="1240200"/>
            <a:ext cx="4545360" cy="31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52" name="TextBox 136"/>
          <p:cNvSpPr/>
          <p:nvPr/>
        </p:nvSpPr>
        <p:spPr>
          <a:xfrm>
            <a:off x="505800" y="398160"/>
            <a:ext cx="4545000" cy="83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Скругленный прямоугольник 91"/>
          <p:cNvSpPr/>
          <p:nvPr/>
        </p:nvSpPr>
        <p:spPr>
          <a:xfrm>
            <a:off x="5373720" y="1442880"/>
            <a:ext cx="3259080" cy="3261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4" name="Прямоугольник со скругленными углами 90"/>
          <p:cNvSpPr/>
          <p:nvPr/>
        </p:nvSpPr>
        <p:spPr>
          <a:xfrm>
            <a:off x="4883040" y="1627560"/>
            <a:ext cx="3561120" cy="28936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5" name="Прямая соединительная линия 13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6" name="Прямая соединительная линия 13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7" name="Прямая соединительная линия 13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58" name="Рисунок 4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000" cy="236160"/>
          </a:xfrm>
          <a:prstGeom prst="rect">
            <a:avLst/>
          </a:prstGeom>
          <a:ln w="0">
            <a:noFill/>
          </a:ln>
        </p:spPr>
      </p:pic>
      <p:sp>
        <p:nvSpPr>
          <p:cNvPr id="559" name="TextBox 137"/>
          <p:cNvSpPr/>
          <p:nvPr/>
        </p:nvSpPr>
        <p:spPr>
          <a:xfrm>
            <a:off x="509400" y="1240200"/>
            <a:ext cx="4057560" cy="31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60" name="TextBox 138"/>
          <p:cNvSpPr/>
          <p:nvPr/>
        </p:nvSpPr>
        <p:spPr>
          <a:xfrm>
            <a:off x="505800" y="398160"/>
            <a:ext cx="8127360" cy="83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TextBox 139"/>
          <p:cNvSpPr/>
          <p:nvPr/>
        </p:nvSpPr>
        <p:spPr>
          <a:xfrm>
            <a:off x="505800" y="2505960"/>
            <a:ext cx="8127360" cy="76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62" name="Скругленный прямоугольник 92"/>
          <p:cNvSpPr/>
          <p:nvPr/>
        </p:nvSpPr>
        <p:spPr>
          <a:xfrm>
            <a:off x="5178600" y="214920"/>
            <a:ext cx="2970720" cy="20358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3" name="Прямая соединительная линия 14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4" name="Скругленный прямоугольник 93"/>
          <p:cNvSpPr/>
          <p:nvPr/>
        </p:nvSpPr>
        <p:spPr>
          <a:xfrm>
            <a:off x="585000" y="213480"/>
            <a:ext cx="2970720" cy="20358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65" name="Рисунок 5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760" cy="227520"/>
          </a:xfrm>
          <a:prstGeom prst="rect">
            <a:avLst/>
          </a:prstGeom>
          <a:ln w="0">
            <a:noFill/>
          </a:ln>
        </p:spPr>
      </p:pic>
      <p:sp>
        <p:nvSpPr>
          <p:cNvPr id="566" name="TextBox 140"/>
          <p:cNvSpPr/>
          <p:nvPr/>
        </p:nvSpPr>
        <p:spPr>
          <a:xfrm>
            <a:off x="503640" y="3375360"/>
            <a:ext cx="8129160" cy="146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67" name="Прямоугольник со скругленными углами 91"/>
          <p:cNvSpPr/>
          <p:nvPr/>
        </p:nvSpPr>
        <p:spPr>
          <a:xfrm>
            <a:off x="722520" y="329040"/>
            <a:ext cx="3213720" cy="1796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8" name="Прямоугольник со скругленными углами 92"/>
          <p:cNvSpPr/>
          <p:nvPr/>
        </p:nvSpPr>
        <p:spPr>
          <a:xfrm>
            <a:off x="5330880" y="329040"/>
            <a:ext cx="3213720" cy="1796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Скругленный прямоугольник 94"/>
          <p:cNvSpPr/>
          <p:nvPr/>
        </p:nvSpPr>
        <p:spPr>
          <a:xfrm>
            <a:off x="5451840" y="360"/>
            <a:ext cx="3259440" cy="51426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0" name="Прямая соединительная линия 14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1" name="Прямая соединительная линия 14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2" name="Прямоугольник со скругленными углами 93"/>
          <p:cNvSpPr/>
          <p:nvPr/>
        </p:nvSpPr>
        <p:spPr>
          <a:xfrm>
            <a:off x="5568840" y="0"/>
            <a:ext cx="3899520" cy="51429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3" name="TextBox 141"/>
          <p:cNvSpPr/>
          <p:nvPr/>
        </p:nvSpPr>
        <p:spPr>
          <a:xfrm>
            <a:off x="509400" y="1240200"/>
            <a:ext cx="4545360" cy="31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74" name="TextBox 142"/>
          <p:cNvSpPr/>
          <p:nvPr/>
        </p:nvSpPr>
        <p:spPr>
          <a:xfrm>
            <a:off x="505800" y="398160"/>
            <a:ext cx="4545000" cy="83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Скругленный прямоугольник 95"/>
          <p:cNvSpPr/>
          <p:nvPr/>
        </p:nvSpPr>
        <p:spPr>
          <a:xfrm>
            <a:off x="5373720" y="1442880"/>
            <a:ext cx="3259080" cy="3261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6" name="Прямоугольник со скругленными углами 94"/>
          <p:cNvSpPr/>
          <p:nvPr/>
        </p:nvSpPr>
        <p:spPr>
          <a:xfrm>
            <a:off x="4883040" y="1627560"/>
            <a:ext cx="3561120" cy="28936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7" name="Прямая соединительная линия 14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8" name="Прямая соединительная линия 14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9" name="Прямая соединительная линия 14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80" name="Рисунок 5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000" cy="236160"/>
          </a:xfrm>
          <a:prstGeom prst="rect">
            <a:avLst/>
          </a:prstGeom>
          <a:ln w="0">
            <a:noFill/>
          </a:ln>
        </p:spPr>
      </p:pic>
      <p:sp>
        <p:nvSpPr>
          <p:cNvPr id="581" name="TextBox 143"/>
          <p:cNvSpPr/>
          <p:nvPr/>
        </p:nvSpPr>
        <p:spPr>
          <a:xfrm>
            <a:off x="509400" y="1240200"/>
            <a:ext cx="4057560" cy="31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82" name="TextBox 144"/>
          <p:cNvSpPr/>
          <p:nvPr/>
        </p:nvSpPr>
        <p:spPr>
          <a:xfrm>
            <a:off x="505800" y="398160"/>
            <a:ext cx="8127360" cy="83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TextBox 145"/>
          <p:cNvSpPr/>
          <p:nvPr/>
        </p:nvSpPr>
        <p:spPr>
          <a:xfrm>
            <a:off x="505800" y="2505960"/>
            <a:ext cx="8127360" cy="76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84" name="Скругленный прямоугольник 96"/>
          <p:cNvSpPr/>
          <p:nvPr/>
        </p:nvSpPr>
        <p:spPr>
          <a:xfrm>
            <a:off x="5178600" y="214920"/>
            <a:ext cx="2970720" cy="20358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5" name="Прямая соединительная линия 14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6" name="Скругленный прямоугольник 97"/>
          <p:cNvSpPr/>
          <p:nvPr/>
        </p:nvSpPr>
        <p:spPr>
          <a:xfrm>
            <a:off x="585000" y="213480"/>
            <a:ext cx="2970720" cy="20358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87" name="Рисунок 5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760" cy="227520"/>
          </a:xfrm>
          <a:prstGeom prst="rect">
            <a:avLst/>
          </a:prstGeom>
          <a:ln w="0">
            <a:noFill/>
          </a:ln>
        </p:spPr>
      </p:pic>
      <p:sp>
        <p:nvSpPr>
          <p:cNvPr id="588" name="TextBox 146"/>
          <p:cNvSpPr/>
          <p:nvPr/>
        </p:nvSpPr>
        <p:spPr>
          <a:xfrm>
            <a:off x="503640" y="3375360"/>
            <a:ext cx="8129160" cy="146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89" name="Прямоугольник со скругленными углами 95"/>
          <p:cNvSpPr/>
          <p:nvPr/>
        </p:nvSpPr>
        <p:spPr>
          <a:xfrm>
            <a:off x="722520" y="329040"/>
            <a:ext cx="3213720" cy="1796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0" name="Прямоугольник со скругленными углами 96"/>
          <p:cNvSpPr/>
          <p:nvPr/>
        </p:nvSpPr>
        <p:spPr>
          <a:xfrm>
            <a:off x="5330880" y="329040"/>
            <a:ext cx="3213720" cy="1796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Скругленный прямоугольник 98"/>
          <p:cNvSpPr/>
          <p:nvPr/>
        </p:nvSpPr>
        <p:spPr>
          <a:xfrm>
            <a:off x="5451840" y="360"/>
            <a:ext cx="3259440" cy="51426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2" name="Прямая соединительная линия 14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3" name="Прямая соединительная линия 14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4" name="Прямоугольник со скругленными углами 97"/>
          <p:cNvSpPr/>
          <p:nvPr/>
        </p:nvSpPr>
        <p:spPr>
          <a:xfrm>
            <a:off x="5568840" y="0"/>
            <a:ext cx="3899520" cy="51429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5" name="TextBox 147"/>
          <p:cNvSpPr/>
          <p:nvPr/>
        </p:nvSpPr>
        <p:spPr>
          <a:xfrm>
            <a:off x="509400" y="1240200"/>
            <a:ext cx="4545360" cy="31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96" name="TextBox 148"/>
          <p:cNvSpPr/>
          <p:nvPr/>
        </p:nvSpPr>
        <p:spPr>
          <a:xfrm>
            <a:off x="505800" y="398160"/>
            <a:ext cx="4545000" cy="83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Скругленный прямоугольник 99"/>
          <p:cNvSpPr/>
          <p:nvPr/>
        </p:nvSpPr>
        <p:spPr>
          <a:xfrm>
            <a:off x="5373720" y="1442880"/>
            <a:ext cx="3259080" cy="3261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8" name="Прямоугольник со скругленными углами 98"/>
          <p:cNvSpPr/>
          <p:nvPr/>
        </p:nvSpPr>
        <p:spPr>
          <a:xfrm>
            <a:off x="4883040" y="1627560"/>
            <a:ext cx="3561120" cy="28936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9" name="Прямая соединительная линия 14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0" name="Прямая соединительная линия 15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1" name="Прямая соединительная линия 15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02" name="Рисунок 5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000" cy="236160"/>
          </a:xfrm>
          <a:prstGeom prst="rect">
            <a:avLst/>
          </a:prstGeom>
          <a:ln w="0">
            <a:noFill/>
          </a:ln>
        </p:spPr>
      </p:pic>
      <p:sp>
        <p:nvSpPr>
          <p:cNvPr id="603" name="TextBox 149"/>
          <p:cNvSpPr/>
          <p:nvPr/>
        </p:nvSpPr>
        <p:spPr>
          <a:xfrm>
            <a:off x="509400" y="1240200"/>
            <a:ext cx="4057560" cy="31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04" name="TextBox 150"/>
          <p:cNvSpPr/>
          <p:nvPr/>
        </p:nvSpPr>
        <p:spPr>
          <a:xfrm>
            <a:off x="505800" y="398160"/>
            <a:ext cx="8127360" cy="83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TextBox 151"/>
          <p:cNvSpPr/>
          <p:nvPr/>
        </p:nvSpPr>
        <p:spPr>
          <a:xfrm>
            <a:off x="505800" y="2505960"/>
            <a:ext cx="8127360" cy="76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606" name="Скругленный прямоугольник 100"/>
          <p:cNvSpPr/>
          <p:nvPr/>
        </p:nvSpPr>
        <p:spPr>
          <a:xfrm>
            <a:off x="5178600" y="214920"/>
            <a:ext cx="2970720" cy="20358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7" name="Прямая соединительная линия 15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8" name="Скругленный прямоугольник 101"/>
          <p:cNvSpPr/>
          <p:nvPr/>
        </p:nvSpPr>
        <p:spPr>
          <a:xfrm>
            <a:off x="585000" y="213480"/>
            <a:ext cx="2970720" cy="20358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09" name="Рисунок 5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760" cy="227520"/>
          </a:xfrm>
          <a:prstGeom prst="rect">
            <a:avLst/>
          </a:prstGeom>
          <a:ln w="0">
            <a:noFill/>
          </a:ln>
        </p:spPr>
      </p:pic>
      <p:sp>
        <p:nvSpPr>
          <p:cNvPr id="610" name="TextBox 152"/>
          <p:cNvSpPr/>
          <p:nvPr/>
        </p:nvSpPr>
        <p:spPr>
          <a:xfrm>
            <a:off x="503640" y="3375360"/>
            <a:ext cx="8129160" cy="146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1" name="Прямоугольник со скругленными углами 99"/>
          <p:cNvSpPr/>
          <p:nvPr/>
        </p:nvSpPr>
        <p:spPr>
          <a:xfrm>
            <a:off x="722520" y="329040"/>
            <a:ext cx="3213720" cy="1796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2" name="Прямоугольник со скругленными углами 100"/>
          <p:cNvSpPr/>
          <p:nvPr/>
        </p:nvSpPr>
        <p:spPr>
          <a:xfrm>
            <a:off x="5330880" y="329040"/>
            <a:ext cx="3213720" cy="1796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Скругленный прямоугольник 102"/>
          <p:cNvSpPr/>
          <p:nvPr/>
        </p:nvSpPr>
        <p:spPr>
          <a:xfrm>
            <a:off x="5451840" y="360"/>
            <a:ext cx="3259440" cy="51426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4" name="Прямая соединительная линия 15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5" name="Прямая соединительная линия 15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6" name="Прямоугольник со скругленными углами 101"/>
          <p:cNvSpPr/>
          <p:nvPr/>
        </p:nvSpPr>
        <p:spPr>
          <a:xfrm>
            <a:off x="5568840" y="0"/>
            <a:ext cx="3899520" cy="51429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7" name="TextBox 153"/>
          <p:cNvSpPr/>
          <p:nvPr/>
        </p:nvSpPr>
        <p:spPr>
          <a:xfrm>
            <a:off x="509400" y="1240200"/>
            <a:ext cx="4545360" cy="31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8" name="TextBox 154"/>
          <p:cNvSpPr/>
          <p:nvPr/>
        </p:nvSpPr>
        <p:spPr>
          <a:xfrm>
            <a:off x="505800" y="398160"/>
            <a:ext cx="4545000" cy="83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Скругленный прямоугольник 6"/>
          <p:cNvSpPr/>
          <p:nvPr/>
        </p:nvSpPr>
        <p:spPr>
          <a:xfrm>
            <a:off x="5373720" y="1442880"/>
            <a:ext cx="3259080" cy="3261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Прямоугольник со скругленными углами 6"/>
          <p:cNvSpPr/>
          <p:nvPr/>
        </p:nvSpPr>
        <p:spPr>
          <a:xfrm>
            <a:off x="4883040" y="1627560"/>
            <a:ext cx="3561120" cy="28936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Прямая соединительная линия 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Прямая соединительная линия 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Прямая соединительная линия 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6" name="Рисунок 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000" cy="236160"/>
          </a:xfrm>
          <a:prstGeom prst="rect">
            <a:avLst/>
          </a:prstGeom>
          <a:ln w="0">
            <a:noFill/>
          </a:ln>
        </p:spPr>
      </p:pic>
      <p:sp>
        <p:nvSpPr>
          <p:cNvPr id="97" name="TextBox 8"/>
          <p:cNvSpPr/>
          <p:nvPr/>
        </p:nvSpPr>
        <p:spPr>
          <a:xfrm>
            <a:off x="509400" y="1240200"/>
            <a:ext cx="4057560" cy="31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8" name="TextBox 11"/>
          <p:cNvSpPr/>
          <p:nvPr/>
        </p:nvSpPr>
        <p:spPr>
          <a:xfrm>
            <a:off x="505800" y="398160"/>
            <a:ext cx="8127360" cy="83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Скругленный прямоугольник 103"/>
          <p:cNvSpPr/>
          <p:nvPr/>
        </p:nvSpPr>
        <p:spPr>
          <a:xfrm>
            <a:off x="5373720" y="1442880"/>
            <a:ext cx="3259080" cy="3261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0" name="Прямоугольник со скругленными углами 102"/>
          <p:cNvSpPr/>
          <p:nvPr/>
        </p:nvSpPr>
        <p:spPr>
          <a:xfrm>
            <a:off x="4883040" y="1627560"/>
            <a:ext cx="3561120" cy="28936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1" name="Прямая соединительная линия 15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2" name="Прямая соединительная линия 15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3" name="Прямая соединительная линия 15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24" name="Рисунок 5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000" cy="236160"/>
          </a:xfrm>
          <a:prstGeom prst="rect">
            <a:avLst/>
          </a:prstGeom>
          <a:ln w="0">
            <a:noFill/>
          </a:ln>
        </p:spPr>
      </p:pic>
      <p:sp>
        <p:nvSpPr>
          <p:cNvPr id="625" name="TextBox 155"/>
          <p:cNvSpPr/>
          <p:nvPr/>
        </p:nvSpPr>
        <p:spPr>
          <a:xfrm>
            <a:off x="509400" y="1240200"/>
            <a:ext cx="4057560" cy="31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26" name="TextBox 156"/>
          <p:cNvSpPr/>
          <p:nvPr/>
        </p:nvSpPr>
        <p:spPr>
          <a:xfrm>
            <a:off x="505800" y="398160"/>
            <a:ext cx="8127360" cy="83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TextBox 157"/>
          <p:cNvSpPr/>
          <p:nvPr/>
        </p:nvSpPr>
        <p:spPr>
          <a:xfrm>
            <a:off x="505800" y="2505960"/>
            <a:ext cx="8127360" cy="76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628" name="Скругленный прямоугольник 104"/>
          <p:cNvSpPr/>
          <p:nvPr/>
        </p:nvSpPr>
        <p:spPr>
          <a:xfrm>
            <a:off x="5178600" y="214920"/>
            <a:ext cx="2970720" cy="20358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9" name="Прямая соединительная линия 15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0" name="Скругленный прямоугольник 105"/>
          <p:cNvSpPr/>
          <p:nvPr/>
        </p:nvSpPr>
        <p:spPr>
          <a:xfrm>
            <a:off x="585000" y="213480"/>
            <a:ext cx="2970720" cy="20358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31" name="Рисунок 5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760" cy="227520"/>
          </a:xfrm>
          <a:prstGeom prst="rect">
            <a:avLst/>
          </a:prstGeom>
          <a:ln w="0">
            <a:noFill/>
          </a:ln>
        </p:spPr>
      </p:pic>
      <p:sp>
        <p:nvSpPr>
          <p:cNvPr id="632" name="TextBox 158"/>
          <p:cNvSpPr/>
          <p:nvPr/>
        </p:nvSpPr>
        <p:spPr>
          <a:xfrm>
            <a:off x="503640" y="3375360"/>
            <a:ext cx="8129160" cy="146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33" name="Прямоугольник со скругленными углами 103"/>
          <p:cNvSpPr/>
          <p:nvPr/>
        </p:nvSpPr>
        <p:spPr>
          <a:xfrm>
            <a:off x="722520" y="329040"/>
            <a:ext cx="3213720" cy="1796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4" name="Прямоугольник со скругленными углами 104"/>
          <p:cNvSpPr/>
          <p:nvPr/>
        </p:nvSpPr>
        <p:spPr>
          <a:xfrm>
            <a:off x="5330880" y="329040"/>
            <a:ext cx="3213720" cy="1796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Скругленный прямоугольник 106"/>
          <p:cNvSpPr/>
          <p:nvPr/>
        </p:nvSpPr>
        <p:spPr>
          <a:xfrm>
            <a:off x="5451840" y="360"/>
            <a:ext cx="3259440" cy="51426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6" name="Прямая соединительная линия 15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7" name="Прямая соединительная линия 16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8" name="Прямоугольник со скругленными углами 105"/>
          <p:cNvSpPr/>
          <p:nvPr/>
        </p:nvSpPr>
        <p:spPr>
          <a:xfrm>
            <a:off x="5568840" y="0"/>
            <a:ext cx="3899520" cy="51429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9" name="TextBox 159"/>
          <p:cNvSpPr/>
          <p:nvPr/>
        </p:nvSpPr>
        <p:spPr>
          <a:xfrm>
            <a:off x="509400" y="1240200"/>
            <a:ext cx="4545360" cy="31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40" name="TextBox 160"/>
          <p:cNvSpPr/>
          <p:nvPr/>
        </p:nvSpPr>
        <p:spPr>
          <a:xfrm>
            <a:off x="505800" y="398160"/>
            <a:ext cx="4545000" cy="83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Скругленный прямоугольник 107"/>
          <p:cNvSpPr/>
          <p:nvPr/>
        </p:nvSpPr>
        <p:spPr>
          <a:xfrm>
            <a:off x="5373720" y="1442880"/>
            <a:ext cx="3259080" cy="3261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2" name="Прямоугольник со скругленными углами 106"/>
          <p:cNvSpPr/>
          <p:nvPr/>
        </p:nvSpPr>
        <p:spPr>
          <a:xfrm>
            <a:off x="4883040" y="1627560"/>
            <a:ext cx="3561120" cy="28936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3" name="Прямая соединительная линия 16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4" name="Прямая соединительная линия 16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5" name="Прямая соединительная линия 16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46" name="Рисунок 5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000" cy="236160"/>
          </a:xfrm>
          <a:prstGeom prst="rect">
            <a:avLst/>
          </a:prstGeom>
          <a:ln w="0">
            <a:noFill/>
          </a:ln>
        </p:spPr>
      </p:pic>
      <p:sp>
        <p:nvSpPr>
          <p:cNvPr id="647" name="TextBox 161"/>
          <p:cNvSpPr/>
          <p:nvPr/>
        </p:nvSpPr>
        <p:spPr>
          <a:xfrm>
            <a:off x="509400" y="1240200"/>
            <a:ext cx="4057560" cy="31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48" name="TextBox 162"/>
          <p:cNvSpPr/>
          <p:nvPr/>
        </p:nvSpPr>
        <p:spPr>
          <a:xfrm>
            <a:off x="505800" y="398160"/>
            <a:ext cx="8127360" cy="83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TextBox 163"/>
          <p:cNvSpPr/>
          <p:nvPr/>
        </p:nvSpPr>
        <p:spPr>
          <a:xfrm>
            <a:off x="505800" y="2505960"/>
            <a:ext cx="8127360" cy="76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650" name="Скругленный прямоугольник 108"/>
          <p:cNvSpPr/>
          <p:nvPr/>
        </p:nvSpPr>
        <p:spPr>
          <a:xfrm>
            <a:off x="5178600" y="214920"/>
            <a:ext cx="2970720" cy="20358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1" name="Прямая соединительная линия 16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2" name="Скругленный прямоугольник 109"/>
          <p:cNvSpPr/>
          <p:nvPr/>
        </p:nvSpPr>
        <p:spPr>
          <a:xfrm>
            <a:off x="585000" y="213480"/>
            <a:ext cx="2970720" cy="20358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53" name="Рисунок 5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760" cy="227520"/>
          </a:xfrm>
          <a:prstGeom prst="rect">
            <a:avLst/>
          </a:prstGeom>
          <a:ln w="0">
            <a:noFill/>
          </a:ln>
        </p:spPr>
      </p:pic>
      <p:sp>
        <p:nvSpPr>
          <p:cNvPr id="654" name="TextBox 164"/>
          <p:cNvSpPr/>
          <p:nvPr/>
        </p:nvSpPr>
        <p:spPr>
          <a:xfrm>
            <a:off x="503640" y="3375360"/>
            <a:ext cx="8129160" cy="146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55" name="Прямоугольник со скругленными углами 107"/>
          <p:cNvSpPr/>
          <p:nvPr/>
        </p:nvSpPr>
        <p:spPr>
          <a:xfrm>
            <a:off x="722520" y="329040"/>
            <a:ext cx="3213720" cy="1796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6" name="Прямоугольник со скругленными углами 108"/>
          <p:cNvSpPr/>
          <p:nvPr/>
        </p:nvSpPr>
        <p:spPr>
          <a:xfrm>
            <a:off x="5330880" y="329040"/>
            <a:ext cx="3213720" cy="1796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Скругленный прямоугольник 110"/>
          <p:cNvSpPr/>
          <p:nvPr/>
        </p:nvSpPr>
        <p:spPr>
          <a:xfrm>
            <a:off x="5451840" y="360"/>
            <a:ext cx="3259440" cy="51426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8" name="Прямая соединительная линия 16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9" name="Прямая соединительная линия 16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0" name="Прямоугольник со скругленными углами 109"/>
          <p:cNvSpPr/>
          <p:nvPr/>
        </p:nvSpPr>
        <p:spPr>
          <a:xfrm>
            <a:off x="5568840" y="0"/>
            <a:ext cx="3899520" cy="51429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61" name="TextBox 165"/>
          <p:cNvSpPr/>
          <p:nvPr/>
        </p:nvSpPr>
        <p:spPr>
          <a:xfrm>
            <a:off x="509400" y="1240200"/>
            <a:ext cx="4545360" cy="31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62" name="TextBox 166"/>
          <p:cNvSpPr/>
          <p:nvPr/>
        </p:nvSpPr>
        <p:spPr>
          <a:xfrm>
            <a:off x="505800" y="398160"/>
            <a:ext cx="4545000" cy="83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Скругленный прямоугольник 111"/>
          <p:cNvSpPr/>
          <p:nvPr/>
        </p:nvSpPr>
        <p:spPr>
          <a:xfrm>
            <a:off x="5373720" y="1442880"/>
            <a:ext cx="3259080" cy="3261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4" name="Прямоугольник со скругленными углами 110"/>
          <p:cNvSpPr/>
          <p:nvPr/>
        </p:nvSpPr>
        <p:spPr>
          <a:xfrm>
            <a:off x="4883040" y="1627560"/>
            <a:ext cx="3561120" cy="28936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65" name="Прямая соединительная линия 16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6" name="Прямая соединительная линия 16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7" name="Прямая соединительная линия 16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68" name="Рисунок 5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000" cy="236160"/>
          </a:xfrm>
          <a:prstGeom prst="rect">
            <a:avLst/>
          </a:prstGeom>
          <a:ln w="0">
            <a:noFill/>
          </a:ln>
        </p:spPr>
      </p:pic>
      <p:sp>
        <p:nvSpPr>
          <p:cNvPr id="669" name="TextBox 167"/>
          <p:cNvSpPr/>
          <p:nvPr/>
        </p:nvSpPr>
        <p:spPr>
          <a:xfrm>
            <a:off x="509400" y="1240200"/>
            <a:ext cx="4057560" cy="31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70" name="TextBox 168"/>
          <p:cNvSpPr/>
          <p:nvPr/>
        </p:nvSpPr>
        <p:spPr>
          <a:xfrm>
            <a:off x="505800" y="398160"/>
            <a:ext cx="8127360" cy="83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TextBox 169"/>
          <p:cNvSpPr/>
          <p:nvPr/>
        </p:nvSpPr>
        <p:spPr>
          <a:xfrm>
            <a:off x="505800" y="2505960"/>
            <a:ext cx="8127360" cy="76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672" name="Скругленный прямоугольник 112"/>
          <p:cNvSpPr/>
          <p:nvPr/>
        </p:nvSpPr>
        <p:spPr>
          <a:xfrm>
            <a:off x="5178600" y="214920"/>
            <a:ext cx="2970720" cy="20358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3" name="Прямая соединительная линия 17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4" name="Скругленный прямоугольник 113"/>
          <p:cNvSpPr/>
          <p:nvPr/>
        </p:nvSpPr>
        <p:spPr>
          <a:xfrm>
            <a:off x="585000" y="213480"/>
            <a:ext cx="2970720" cy="20358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75" name="Рисунок 6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760" cy="227520"/>
          </a:xfrm>
          <a:prstGeom prst="rect">
            <a:avLst/>
          </a:prstGeom>
          <a:ln w="0">
            <a:noFill/>
          </a:ln>
        </p:spPr>
      </p:pic>
      <p:sp>
        <p:nvSpPr>
          <p:cNvPr id="676" name="TextBox 170"/>
          <p:cNvSpPr/>
          <p:nvPr/>
        </p:nvSpPr>
        <p:spPr>
          <a:xfrm>
            <a:off x="503640" y="3375360"/>
            <a:ext cx="8129160" cy="146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77" name="Прямоугольник со скругленными углами 111"/>
          <p:cNvSpPr/>
          <p:nvPr/>
        </p:nvSpPr>
        <p:spPr>
          <a:xfrm>
            <a:off x="722520" y="329040"/>
            <a:ext cx="3213720" cy="1796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8" name="Прямоугольник со скругленными углами 112"/>
          <p:cNvSpPr/>
          <p:nvPr/>
        </p:nvSpPr>
        <p:spPr>
          <a:xfrm>
            <a:off x="5330880" y="329040"/>
            <a:ext cx="3213720" cy="1796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Скругленный прямоугольник 114"/>
          <p:cNvSpPr/>
          <p:nvPr/>
        </p:nvSpPr>
        <p:spPr>
          <a:xfrm>
            <a:off x="5451840" y="360"/>
            <a:ext cx="3259440" cy="51426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0" name="Прямая соединительная линия 17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1" name="Прямая соединительная линия 17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2" name="Прямоугольник со скругленными углами 113"/>
          <p:cNvSpPr/>
          <p:nvPr/>
        </p:nvSpPr>
        <p:spPr>
          <a:xfrm>
            <a:off x="5568840" y="0"/>
            <a:ext cx="3899520" cy="51429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83" name="TextBox 171"/>
          <p:cNvSpPr/>
          <p:nvPr/>
        </p:nvSpPr>
        <p:spPr>
          <a:xfrm>
            <a:off x="509400" y="1240200"/>
            <a:ext cx="4545360" cy="31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4" name="TextBox 172"/>
          <p:cNvSpPr/>
          <p:nvPr/>
        </p:nvSpPr>
        <p:spPr>
          <a:xfrm>
            <a:off x="505800" y="398160"/>
            <a:ext cx="4545000" cy="83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Скругленный прямоугольник 115"/>
          <p:cNvSpPr/>
          <p:nvPr/>
        </p:nvSpPr>
        <p:spPr>
          <a:xfrm>
            <a:off x="5373720" y="1442880"/>
            <a:ext cx="3259080" cy="3261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6" name="Прямоугольник со скругленными углами 114"/>
          <p:cNvSpPr/>
          <p:nvPr/>
        </p:nvSpPr>
        <p:spPr>
          <a:xfrm>
            <a:off x="4883040" y="1627560"/>
            <a:ext cx="3561120" cy="28936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87" name="Прямая соединительная линия 17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8" name="Прямая соединительная линия 17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9" name="Прямая соединительная линия 17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90" name="Рисунок 6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000" cy="236160"/>
          </a:xfrm>
          <a:prstGeom prst="rect">
            <a:avLst/>
          </a:prstGeom>
          <a:ln w="0">
            <a:noFill/>
          </a:ln>
        </p:spPr>
      </p:pic>
      <p:sp>
        <p:nvSpPr>
          <p:cNvPr id="691" name="TextBox 173"/>
          <p:cNvSpPr/>
          <p:nvPr/>
        </p:nvSpPr>
        <p:spPr>
          <a:xfrm>
            <a:off x="509400" y="1240200"/>
            <a:ext cx="4057560" cy="31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92" name="TextBox 174"/>
          <p:cNvSpPr/>
          <p:nvPr/>
        </p:nvSpPr>
        <p:spPr>
          <a:xfrm>
            <a:off x="505800" y="398160"/>
            <a:ext cx="8127360" cy="83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12"/>
          <p:cNvSpPr/>
          <p:nvPr/>
        </p:nvSpPr>
        <p:spPr>
          <a:xfrm>
            <a:off x="505800" y="2505960"/>
            <a:ext cx="8127360" cy="76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00" name="Скругленный прямоугольник 7"/>
          <p:cNvSpPr/>
          <p:nvPr/>
        </p:nvSpPr>
        <p:spPr>
          <a:xfrm>
            <a:off x="5178600" y="214920"/>
            <a:ext cx="2970720" cy="20358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ая соединительная линия 1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Скругленный прямоугольник 8"/>
          <p:cNvSpPr/>
          <p:nvPr/>
        </p:nvSpPr>
        <p:spPr>
          <a:xfrm>
            <a:off x="585000" y="213480"/>
            <a:ext cx="2970720" cy="20358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3" name="Рисунок 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760" cy="227520"/>
          </a:xfrm>
          <a:prstGeom prst="rect">
            <a:avLst/>
          </a:prstGeom>
          <a:ln w="0">
            <a:noFill/>
          </a:ln>
        </p:spPr>
      </p:pic>
      <p:sp>
        <p:nvSpPr>
          <p:cNvPr id="104" name="TextBox 13"/>
          <p:cNvSpPr/>
          <p:nvPr/>
        </p:nvSpPr>
        <p:spPr>
          <a:xfrm>
            <a:off x="503640" y="3375360"/>
            <a:ext cx="8129160" cy="146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5" name="Прямоугольник со скругленными углами 7"/>
          <p:cNvSpPr/>
          <p:nvPr/>
        </p:nvSpPr>
        <p:spPr>
          <a:xfrm>
            <a:off x="722520" y="329040"/>
            <a:ext cx="3213720" cy="1796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Прямоугольник со скругленными углами 8"/>
          <p:cNvSpPr/>
          <p:nvPr/>
        </p:nvSpPr>
        <p:spPr>
          <a:xfrm>
            <a:off x="5330880" y="329040"/>
            <a:ext cx="3213720" cy="1796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898;g89d9307d70_13_164"/>
          <p:cNvSpPr/>
          <p:nvPr/>
        </p:nvSpPr>
        <p:spPr>
          <a:xfrm>
            <a:off x="361800" y="2197800"/>
            <a:ext cx="5862240" cy="74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Arial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694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2240" cy="2264040"/>
          </a:xfrm>
          <a:prstGeom prst="rect">
            <a:avLst/>
          </a:prstGeom>
          <a:ln w="0">
            <a:noFill/>
          </a:ln>
        </p:spPr>
      </p:pic>
      <p:sp>
        <p:nvSpPr>
          <p:cNvPr id="695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96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37840" cy="409680"/>
          </a:xfrm>
          <a:prstGeom prst="rect">
            <a:avLst/>
          </a:prstGeom>
          <a:ln w="0">
            <a:noFill/>
          </a:ln>
        </p:spPr>
      </p:pic>
      <p:pic>
        <p:nvPicPr>
          <p:cNvPr id="697" name="Рисунок 7" descr=""/>
          <p:cNvPicPr/>
          <p:nvPr/>
        </p:nvPicPr>
        <p:blipFill>
          <a:blip r:embed="rId3"/>
          <a:srcRect l="0" t="30398" r="0" b="28998"/>
          <a:stretch/>
        </p:blipFill>
        <p:spPr>
          <a:xfrm>
            <a:off x="350280" y="3792600"/>
            <a:ext cx="1284480" cy="1129680"/>
          </a:xfrm>
          <a:prstGeom prst="rect">
            <a:avLst/>
          </a:prstGeom>
          <a:ln w="0">
            <a:noFill/>
          </a:ln>
        </p:spPr>
      </p:pic>
      <p:sp>
        <p:nvSpPr>
          <p:cNvPr id="698" name="Прямоугольник 7"/>
          <p:cNvSpPr/>
          <p:nvPr/>
        </p:nvSpPr>
        <p:spPr>
          <a:xfrm>
            <a:off x="1640880" y="4591440"/>
            <a:ext cx="2994480" cy="26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780</TotalTime>
  <Application>LibreOffice/7.3.7.2$Linux_X86_64 LibreOffice_project/30$Build-2</Application>
  <AppVersion>15.0000</AppVersion>
  <Words>20</Words>
  <Paragraphs>14</Paragraphs>
  <Company>SPecialiST RePack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2023-08-02T11:34:13Z</dcterms:created>
  <dc:creator>Учетная запись Майкрософт</dc:creator>
  <dc:description/>
  <dc:language>en-US</dc:language>
  <cp:lastModifiedBy/>
  <dcterms:modified xsi:type="dcterms:W3CDTF">2024-08-22T14:04:48Z</dcterms:modified>
  <cp:revision>117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Произвольный</vt:lpwstr>
  </property>
  <property fmtid="{D5CDD505-2E9C-101B-9397-08002B2CF9AE}" pid="3" name="Slides">
    <vt:i4>5</vt:i4>
  </property>
</Properties>
</file>