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66.png" ContentType="image/png"/>
  <Override PartName="/ppt/media/image28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57.png" ContentType="image/png"/>
  <Override PartName="/ppt/media/image20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92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D96574-385F-4D2A-A3BF-65D9111B84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D04110-FF22-4B79-A8AD-9CE07E3B61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741BE7-5D5F-431B-B83D-A5F094D00F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55839A-7629-48A1-A1C7-28E8D41277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BA41EE-8039-4AD2-8BF4-77BB56FC32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58C580-EE4C-40A6-BCCE-A850017FD6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21B8C4-87BE-471A-9007-1400E65365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1328B-6F34-4A9E-9AE6-7B19D3CC74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FC072-72FD-4DFD-B371-98999E0AE0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A9CEB-E020-4925-A6FD-FA78D0A849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5536D7-2D4B-4C2A-8A97-F05F1EADB0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0F2B11-2DD7-46A4-82F2-E23B8628F2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50E28D-A37F-4109-AB10-0FDC9408C6B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124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6200" cy="2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898;g89d9307d70_13_164"/>
          <p:cNvSpPr/>
          <p:nvPr/>
        </p:nvSpPr>
        <p:spPr>
          <a:xfrm>
            <a:off x="361800" y="2197800"/>
            <a:ext cx="586188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0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70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4120" cy="1129320"/>
          </a:xfrm>
          <a:prstGeom prst="rect">
            <a:avLst/>
          </a:prstGeom>
          <a:ln w="0">
            <a:noFill/>
          </a:ln>
        </p:spPr>
      </p:pic>
      <p:sp>
        <p:nvSpPr>
          <p:cNvPr id="712" name="Прямоугольник 7"/>
          <p:cNvSpPr/>
          <p:nvPr/>
        </p:nvSpPr>
        <p:spPr>
          <a:xfrm>
            <a:off x="1640880" y="459144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2024-08-22T14:06:19Z</dcterms:modified>
  <cp:revision>119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