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20.png" ContentType="image/png"/>
  <Override PartName="/ppt/media/image57.png" ContentType="image/png"/>
  <Override PartName="/ppt/media/image33.png" ContentType="image/png"/>
  <Override PartName="/ppt/media/image15.png" ContentType="image/png"/>
  <Override PartName="/ppt/media/image3.png" ContentType="image/png"/>
  <Override PartName="/ppt/media/image68.png" ContentType="image/png"/>
  <Override PartName="/ppt/media/image31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58.png" ContentType="image/png"/>
  <Override PartName="/ppt/media/image21.png" ContentType="image/png"/>
  <Override PartName="/ppt/media/image60.png" ContentType="image/png"/>
  <Override PartName="/ppt/media/image23.png" ContentType="image/png"/>
  <Override PartName="/ppt/media/image24.png" ContentType="image/png"/>
  <Override PartName="/ppt/media/image61.png" ContentType="image/png"/>
  <Override PartName="/ppt/media/image59.png" ContentType="image/png"/>
  <Override PartName="/ppt/media/image22.png" ContentType="image/png"/>
  <Override PartName="/ppt/media/image28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28.xml.rels" ContentType="application/vnd.openxmlformats-package.relationships+xml"/>
  <Override PartName="/ppt/slides/_rels/slide92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93.xml" ContentType="application/vnd.openxmlformats-officedocument.presentationml.slide+xml"/>
  <Override PartName="/ppt/slides/slide28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BB9622-6D41-4764-829F-6D8A19522A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9F4EB0-0E38-4A74-BA14-3F10013B5B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63CE12-BD81-48A6-A268-CE25C3DE48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0ABC07-F521-4D55-9C86-1FADEF6A50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24162E-663D-4DB7-B946-5F3B39CBC4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CC6AFA-CF8C-4466-99EC-2EADC1721C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8DBB3F-C6ED-41C6-87E2-2DD5D2417F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533B53-117B-471C-A63D-AF7375F8C0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DB76C1-456A-4D36-9773-2D5B953293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62BCB3-73FD-439F-827A-70D4F1CF82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43DAC4-FD44-48A8-9CCB-CBD0825D62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1442E9-6A88-48EA-AD42-59D4C54106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052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164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4F6EE7-E76E-4976-BCED-0B192207838E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164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880" cy="22636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480" cy="4093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124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412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6200" cy="2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Скругленный прямоугольник 11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Прямоугольник со скругленными углами 11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Прямая соединительная линия 17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Прямая соединительная линия 17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Прямая соединительная линия 17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0" name="Рисунок 6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91" name="TextBox 17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TextBox 17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Box 17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94" name="Скругленный прямоугольник 11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Прямая соединительная линия 17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Скругленный прямоугольник 11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7" name="Рисунок 6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98" name="TextBox 17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9" name="Прямоугольник со скругленными углами 11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Прямоугольник со скругленными углами 11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Скругленный прямоугольник 11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Прямая соединительная линия 1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Прямая соединительная линия 1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Прямоугольник со скругленными углами 11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TextBox 17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TextBox 17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Скругленный прямоугольник 11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Прямоугольник со скругленными углами 11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Прямая соединительная линия 17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Прямая соединительная линия 18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Прямая соединительная линия 18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2" name="Рисунок 6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713" name="TextBox 17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TextBox 18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Box 18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16" name="Скругленный прямоугольник 12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Прямая соединительная линия 18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Скругленный прямоугольник 12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9" name="Рисунок 6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720" name="TextBox 18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1" name="Прямоугольник со скругленными углами 11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Прямоугольник со скругленными углами 12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Скругленный прямоугольник 12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Прямая соединительная линия 1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Прямая соединительная линия 1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Прямоугольник со скругленными углами 12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7" name="TextBox 18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8" name="TextBox 18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898;g89d9307d70_13_164"/>
          <p:cNvSpPr/>
          <p:nvPr/>
        </p:nvSpPr>
        <p:spPr>
          <a:xfrm>
            <a:off x="361800" y="2197800"/>
            <a:ext cx="586188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73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880" cy="2263680"/>
          </a:xfrm>
          <a:prstGeom prst="rect">
            <a:avLst/>
          </a:prstGeom>
          <a:ln w="0">
            <a:noFill/>
          </a:ln>
        </p:spPr>
      </p:pic>
      <p:sp>
        <p:nvSpPr>
          <p:cNvPr id="73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480" cy="409320"/>
          </a:xfrm>
          <a:prstGeom prst="rect">
            <a:avLst/>
          </a:prstGeom>
          <a:ln w="0">
            <a:noFill/>
          </a:ln>
        </p:spPr>
      </p:pic>
      <p:pic>
        <p:nvPicPr>
          <p:cNvPr id="73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4120" cy="1129320"/>
          </a:xfrm>
          <a:prstGeom prst="rect">
            <a:avLst/>
          </a:prstGeom>
          <a:ln w="0">
            <a:noFill/>
          </a:ln>
        </p:spPr>
      </p:pic>
      <p:sp>
        <p:nvSpPr>
          <p:cNvPr id="734" name="Прямоугольник 7"/>
          <p:cNvSpPr/>
          <p:nvPr/>
        </p:nvSpPr>
        <p:spPr>
          <a:xfrm>
            <a:off x="1640880" y="4591440"/>
            <a:ext cx="299412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2024-08-22T14:07:53Z</dcterms:modified>
  <cp:revision>122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