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69.png" ContentType="image/png"/>
  <Override PartName="/ppt/media/image32.png" ContentType="image/png"/>
  <Override PartName="/ppt/media/image14.png" ContentType="image/png"/>
  <Override PartName="/ppt/media/image2.png" ContentType="image/png"/>
  <Override PartName="/ppt/media/image33.png" ContentType="image/png"/>
  <Override PartName="/ppt/media/image15.png" ContentType="image/png"/>
  <Override PartName="/ppt/media/image3.png" ContentType="image/png"/>
  <Override PartName="/ppt/media/image68.png" ContentType="image/png"/>
  <Override PartName="/ppt/media/image31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65.png" ContentType="image/png"/>
  <Override PartName="/ppt/media/image27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60.png" ContentType="image/png"/>
  <Override PartName="/ppt/media/image23.png" ContentType="image/png"/>
  <Override PartName="/ppt/media/image24.png" ContentType="image/png"/>
  <Override PartName="/ppt/media/image61.png" ContentType="image/png"/>
  <Override PartName="/ppt/media/image59.png" ContentType="image/png"/>
  <Override PartName="/ppt/media/image22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28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8.xml.rels" ContentType="application/vnd.openxmlformats-package.relationships+xml"/>
  <Override PartName="/ppt/slides/_rels/slide95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36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96.xml.rels" ContentType="application/vnd.openxmlformats-package.relationships+xml"/>
  <Override PartName="/ppt/slides/_rels/slide94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61.xml" ContentType="application/vnd.openxmlformats-officedocument.presentationml.slide+xml"/>
  <Override PartName="/ppt/slides/slide96.xml" ContentType="application/vnd.openxmlformats-officedocument.presentationml.slide+xml"/>
  <Override PartName="/ppt/slides/slide60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236448-5BD0-482E-B5AC-C8E9756DBB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4C7512-EBD7-485F-BECA-4B41C38468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3B3CBC-2C7B-4992-8A27-8A546548A4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3BBE9B-1ED2-4A9C-93AD-5A494F32D8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00A63F-2394-4DFE-ADF9-7F797EDE27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1CD3AF-B3BD-490D-BF8A-10D30475DE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9B9FD8-AFF3-463D-839F-AA36187D42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39C3AE-E07E-4AF9-8E2A-7F037E0ED5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A8F399-E4AC-411B-BEF8-C93C24417C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72AA11-A294-4ACF-9765-9E2312AE6A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51F8FD-97E0-4CD1-87D9-23CF10C5CE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1E831D-28D1-4AC9-A770-D98059C355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016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128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C948B2-AC03-406F-8568-1971DB0F5758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128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520" cy="226332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120" cy="40896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088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376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5840" cy="2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Box 16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50" name="Скругленный прямоугольник 10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ая соединительная линия 16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Скругленный прямоугольник 10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Рисунок 5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54" name="TextBox 16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Прямоугольник со скругленными углами 10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Прямоугольник со скругленными углами 10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Скругленный прямоугольник 11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Прямая соединительная линия 1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Прямая соединительная линия 1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Прямоугольник со скругленными углами 10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TextBox 16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TextBox 16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Скругленный прямоугольник 11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Прямоугольник со скругленными углами 11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5" name="Прямая соединительная линия 16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Прямая соединительная линия 16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Прямая соединительная линия 16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8" name="Рисунок 5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69" name="TextBox 16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0" name="TextBox 16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Box 16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72" name="Скругленный прямоугольник 11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Прямая соединительная линия 17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Скругленный прямоугольник 11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5" name="Рисунок 6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76" name="TextBox 17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7" name="Прямоугольник со скругленными углами 11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Прямоугольник со скругленными углами 11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Скругленный прямоугольник 11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Прямая соединительная линия 1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Прямая соединительная линия 1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Прямоугольник со скругленными углами 11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3" name="TextBox 17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4" name="TextBox 17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Скругленный прямоугольник 11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Прямоугольник со скругленными углами 11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7" name="Прямая соединительная линия 17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Прямая соединительная линия 17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Прямая соединительная линия 17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0" name="Рисунок 6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91" name="TextBox 17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2" name="TextBox 17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Box 17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94" name="Скругленный прямоугольник 11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Прямая соединительная линия 17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Скругленный прямоугольник 11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7" name="Рисунок 6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98" name="TextBox 17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9" name="Прямоугольник со скругленными углами 11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0" name="Прямоугольник со скругленными углами 11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Скругленный прямоугольник 11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Прямая соединительная линия 1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Прямая соединительная линия 1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Прямоугольник со скругленными углами 11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5" name="TextBox 17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6" name="TextBox 17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Скругленный прямоугольник 11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Прямоугольник со скругленными углами 11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9" name="Прямая соединительная линия 17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Прямая соединительная линия 18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Прямая соединительная линия 18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2" name="Рисунок 6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13" name="TextBox 17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4" name="TextBox 18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TextBox 18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16" name="Скругленный прямоугольник 12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Прямая соединительная линия 18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Скругленный прямоугольник 12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9" name="Рисунок 6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720" name="TextBox 18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1" name="Прямоугольник со скругленными углами 11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2" name="Прямоугольник со скругленными углами 12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Скругленный прямоугольник 12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Прямая соединительная линия 1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Прямая соединительная линия 1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Прямоугольник со скругленными углами 12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7" name="TextBox 18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8" name="TextBox 18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Скругленный прямоугольник 12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Прямоугольник со скругленными углами 12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1" name="Прямая соединительная линия 18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Прямая соединительная линия 18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Прямая соединительная линия 18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4" name="Рисунок 6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35" name="TextBox 18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6" name="TextBox 18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898;g89d9307d70_13_164"/>
          <p:cNvSpPr/>
          <p:nvPr/>
        </p:nvSpPr>
        <p:spPr>
          <a:xfrm>
            <a:off x="361800" y="2197800"/>
            <a:ext cx="586152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73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520" cy="2263320"/>
          </a:xfrm>
          <a:prstGeom prst="rect">
            <a:avLst/>
          </a:prstGeom>
          <a:ln w="0">
            <a:noFill/>
          </a:ln>
        </p:spPr>
      </p:pic>
      <p:sp>
        <p:nvSpPr>
          <p:cNvPr id="73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120" cy="40896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3760" cy="1128960"/>
          </a:xfrm>
          <a:prstGeom prst="rect">
            <a:avLst/>
          </a:prstGeom>
          <a:ln w="0">
            <a:noFill/>
          </a:ln>
        </p:spPr>
      </p:pic>
      <p:sp>
        <p:nvSpPr>
          <p:cNvPr id="742" name="Прямоугольник 7"/>
          <p:cNvSpPr/>
          <p:nvPr/>
        </p:nvSpPr>
        <p:spPr>
          <a:xfrm>
            <a:off x="1640880" y="4591440"/>
            <a:ext cx="299376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2024-08-22T14:08:59Z</dcterms:modified>
  <cp:revision>123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