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69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33.png" ContentType="image/png"/>
  <Override PartName="/ppt/media/image15.png" ContentType="image/png"/>
  <Override PartName="/ppt/media/image3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59.png" ContentType="image/png"/>
  <Override PartName="/ppt/media/image22.png" ContentType="image/png"/>
  <Override PartName="/ppt/media/image61.png" ContentType="image/png"/>
  <Override PartName="/ppt/media/image23.png" ContentType="image/png"/>
  <Override PartName="/ppt/media/image60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70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62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61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953B63-2B93-4093-9385-933426F464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60DD8A-968A-4FDA-B835-D2911C62D0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8A9D62-C77C-4A97-B183-42806B86DD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A82C3-9DA2-492A-AE35-E74530AAD3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EA8582-22BF-40E8-B944-0546B73E7E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1B1178-288B-4FF4-856F-1FA0D3A026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422112-3780-499E-B088-111A3AC230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9F157E-8090-4B0C-8C6F-A4CE67A5F2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68719-5E4A-4E4A-AA71-5896AF89A5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14FEC1-72EA-4ECA-BAF1-7257885701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0EC567-9A9C-47C3-8FE6-F5C7206D98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24860F-624A-4BCF-9EE6-95C1AC883D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016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128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B9E265-8292-4186-B2D2-1AC913992A1D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128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520" cy="22633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120" cy="4089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088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376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5840" cy="2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Скругленный прямоугольник 11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Прямоугольник со скругленными углами 11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Прямая соединительная линия 17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Прямая соединительная линия 17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Прямая соединительная линия 17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0" name="Рисунок 6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91" name="TextBox 17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TextBox 17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Box 17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94" name="Скругленный прямоугольник 11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Прямая соединительная линия 17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Скругленный прямоугольник 11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7" name="Рисунок 6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98" name="TextBox 17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9" name="Прямоугольник со скругленными углами 11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Прямоугольник со скругленными углами 11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Скругленный прямоугольник 11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Прямая соединительная линия 1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Прямая соединительная линия 1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Прямоугольник со скругленными углами 11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TextBox 17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TextBox 17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Скругленный прямоугольник 11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Прямоугольник со скругленными углами 11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Прямая соединительная линия 17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Прямая соединительная линия 18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Прямая соединительная линия 18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2" name="Рисунок 6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13" name="TextBox 17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TextBox 18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Box 18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16" name="Скругленный прямоугольник 12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Прямая соединительная линия 18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Скругленный прямоугольник 12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9" name="Рисунок 6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720" name="TextBox 18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1" name="Прямоугольник со скругленными углами 11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Прямоугольник со скругленными углами 12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Скругленный прямоугольник 12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Прямая соединительная линия 1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Прямая соединительная линия 1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Прямоугольник со скругленными углами 12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7" name="TextBox 18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8" name="TextBox 18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Скругленный прямоугольник 12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Прямоугольник со скругленными углами 12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1" name="Прямая соединительная линия 18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Прямая соединительная линия 18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Прямая соединительная линия 18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4" name="Рисунок 6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35" name="TextBox 18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6" name="TextBox 18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Box 18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38" name="Скругленный прямоугольник 12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Прямая соединительная линия 18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Скругленный прямоугольник 12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1" name="Рисунок 6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742" name="TextBox 18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3" name="Прямоугольник со скругленными углами 12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4" name="Прямоугольник со скругленными углами 12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898;g89d9307d70_13_164"/>
          <p:cNvSpPr/>
          <p:nvPr/>
        </p:nvSpPr>
        <p:spPr>
          <a:xfrm>
            <a:off x="361800" y="2197800"/>
            <a:ext cx="586152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74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520" cy="2263320"/>
          </a:xfrm>
          <a:prstGeom prst="rect">
            <a:avLst/>
          </a:prstGeom>
          <a:ln w="0">
            <a:noFill/>
          </a:ln>
        </p:spPr>
      </p:pic>
      <p:sp>
        <p:nvSpPr>
          <p:cNvPr id="74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120" cy="408960"/>
          </a:xfrm>
          <a:prstGeom prst="rect">
            <a:avLst/>
          </a:prstGeom>
          <a:ln w="0">
            <a:noFill/>
          </a:ln>
        </p:spPr>
      </p:pic>
      <p:pic>
        <p:nvPicPr>
          <p:cNvPr id="74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3760" cy="1128960"/>
          </a:xfrm>
          <a:prstGeom prst="rect">
            <a:avLst/>
          </a:prstGeom>
          <a:ln w="0">
            <a:noFill/>
          </a:ln>
        </p:spPr>
      </p:pic>
      <p:sp>
        <p:nvSpPr>
          <p:cNvPr id="750" name="Прямоугольник 7"/>
          <p:cNvSpPr/>
          <p:nvPr/>
        </p:nvSpPr>
        <p:spPr>
          <a:xfrm>
            <a:off x="1640880" y="4591440"/>
            <a:ext cx="299376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2024-08-22T14:09:24Z</dcterms:modified>
  <cp:revision>124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