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583A2-563F-4645-8F6C-AE8F03A1E7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E140CF-5BF6-42E3-A0BB-FDF7731A62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3F9C23-B6E8-4272-BC7F-B7AD224E24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F52AC3-5917-49C2-965C-7455CDD05B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B34C0-C6C1-4B3A-8652-433E1B6BA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4DCD2-EF74-4397-BB4E-6DA3C8A551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35EE5-51D0-46EA-B233-89BD0504DB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19E60-0EE4-49FC-955E-0CB7408A2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E7540-DBFF-44F8-95A4-F0189125BA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016921-0A5C-4462-AE97-F6C90BF4F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8D17E-2449-4438-B1B8-792AED1B8D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0132B-A376-4BFC-AACA-D03F839D3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EF8F5-6B9B-45D9-AE07-3E1FEAB212A3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6280" cy="22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1240" cy="2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2024-08-22T14:13:00Z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