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presProps.xml" ContentType="application/vnd.openxmlformats-officedocument.presentationml.presProps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9144000" cy="51435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916A013-4C80-4E1C-8184-08813941203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0CC5E09-515F-4785-9E30-FECD8F49692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D082446-659F-4D68-B0CF-61000AD97BAC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7D5997E-9C2B-4FE3-BEBB-39B91D4F44F8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2295BAB-977C-45C8-BFE3-236C9EBD71E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BE74176-5BBA-4D76-BE36-CE59AE23584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3DF154B-8BFE-4B11-8B54-992DBDCD78A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3170CC7-12BB-4DD1-AE06-BC71B4C3314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BC4EE64-BE44-425E-B401-DEE63F7BAAC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8B29765-9EF9-4CDE-94EC-9E0721173AF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6B5690A-BE94-46B3-8C9F-15ACA1D7479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9A122FF-AF1D-4883-97A8-E6C73161606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029040" y="4767120"/>
            <a:ext cx="3081960" cy="269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6458040" y="4767120"/>
            <a:ext cx="2053080" cy="269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9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C5F6CE3-1726-4910-B953-F2C2A47C46D4}" type="slidenum">
              <a:rPr b="0" lang="en-US" sz="9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9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628560" y="4767120"/>
            <a:ext cx="2053080" cy="269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Рисунок 6" descr=""/>
          <p:cNvPicPr/>
          <p:nvPr/>
        </p:nvPicPr>
        <p:blipFill>
          <a:blip r:embed="rId1"/>
          <a:srcRect l="31270" t="0" r="23528" b="0"/>
          <a:stretch/>
        </p:blipFill>
        <p:spPr>
          <a:xfrm rot="4319400">
            <a:off x="6777360" y="2538000"/>
            <a:ext cx="2389320" cy="3594240"/>
          </a:xfrm>
          <a:prstGeom prst="rect">
            <a:avLst/>
          </a:prstGeom>
          <a:ln w="0">
            <a:noFill/>
          </a:ln>
        </p:spPr>
      </p:pic>
      <p:sp>
        <p:nvSpPr>
          <p:cNvPr id="42" name="TextBox 10"/>
          <p:cNvSpPr/>
          <p:nvPr/>
        </p:nvSpPr>
        <p:spPr>
          <a:xfrm>
            <a:off x="497880" y="1319760"/>
            <a:ext cx="7903440" cy="2390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3" name=""/>
          <p:cNvSpPr/>
          <p:nvPr/>
        </p:nvSpPr>
        <p:spPr>
          <a:xfrm>
            <a:off x="466200" y="493920"/>
            <a:ext cx="7934760" cy="775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ffffff"/>
                </a:solidFill>
                <a:latin typeface="Arial Black"/>
                <a:ea typeface="DejaVu Sans"/>
              </a:rPr>
              <a:t>TITLE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1410</TotalTime>
  <Application>LibreOffice/7.3.7.2$Linux_X86_64 LibreOffice_project/30$Build-2</Application>
  <AppVersion>15.0000</AppVersion>
  <Words>20</Words>
  <Paragraphs>14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2024-04-17T19:56:02Z</dcterms:created>
  <dc:creator>Алика Шпагина</dc:creator>
  <dc:description/>
  <dc:language>en-US</dc:language>
  <cp:lastModifiedBy/>
  <dcterms:modified xsi:type="dcterms:W3CDTF">2024-08-28T10:26:43Z</dcterms:modified>
  <cp:revision>25</cp:revision>
  <dc:subject/>
  <dc:title>Презентация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Экран (16:9)</vt:lpwstr>
  </property>
  <property fmtid="{D5CDD505-2E9C-101B-9397-08002B2CF9AE}" pid="3" name="Slides">
    <vt:i4>6</vt:i4>
  </property>
</Properties>
</file>