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A4CB177-EB63-4511-9683-2EF4CC4247A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527C82E-BE61-4DC4-8DF0-A527E5BA2B0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E10E466-D9F2-4FB5-8EDA-54CF8251FD5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EE1DC8F-948A-400F-8ED2-D76B7533CBD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DED3F8A-0043-4629-B030-168D1970279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14590C5-6DC7-423D-9A8B-70B33C8D20E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3B0007C-88EB-4318-8658-0E118BCE7EB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E186EEF-20A6-4C24-A9E6-609F6F2C0ED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7285D0-5D1D-442B-80FD-337E999237E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59A5787-17EA-4294-AE2E-4163B194215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C7014FE-E73D-44C4-B7EE-CD9683B6679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5579F19-67E7-42C4-9B7E-BD0D623AF60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9040" y="4767120"/>
            <a:ext cx="3081960" cy="26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8040" y="4767120"/>
            <a:ext cx="2053080" cy="26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BC39E4B-1BF0-4DFA-8ED3-3984E85C5C66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560" y="4767120"/>
            <a:ext cx="2053080" cy="26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6"/>
          <p:cNvSpPr/>
          <p:nvPr/>
        </p:nvSpPr>
        <p:spPr>
          <a:xfrm>
            <a:off x="463680" y="490320"/>
            <a:ext cx="4761360" cy="77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Arial Black"/>
                <a:ea typeface="DejaVu Sans"/>
              </a:rPr>
              <a:t>TITLE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2" name="TextBox 10"/>
          <p:cNvSpPr/>
          <p:nvPr/>
        </p:nvSpPr>
        <p:spPr>
          <a:xfrm>
            <a:off x="497880" y="1319760"/>
            <a:ext cx="4726800" cy="344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3" name="Прямоугольник со скругленными углами 3"/>
          <p:cNvSpPr/>
          <p:nvPr/>
        </p:nvSpPr>
        <p:spPr>
          <a:xfrm>
            <a:off x="5486760" y="0"/>
            <a:ext cx="3955320" cy="5139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1410</TotalTime>
  <Application>LibreOffice/7.3.7.2$Linux_X86_64 LibreOffice_project/30$Build-2</Application>
  <AppVersion>15.0000</AppVersion>
  <Words>20</Words>
  <Paragraphs>14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2024-04-17T19:56:02Z</dcterms:created>
  <dc:creator>Алика Шпагина</dc:creator>
  <dc:description/>
  <dc:language>en-US</dc:language>
  <cp:lastModifiedBy/>
  <dcterms:modified xsi:type="dcterms:W3CDTF">2024-08-28T10:27:08Z</dcterms:modified>
  <cp:revision>25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Экран (16:9)</vt:lpwstr>
  </property>
  <property fmtid="{D5CDD505-2E9C-101B-9397-08002B2CF9AE}" pid="3" name="Slides">
    <vt:i4>6</vt:i4>
  </property>
</Properties>
</file>