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2289AC-ADCC-4095-A211-4A8A7D665D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7FE789-F3DA-4DAA-9738-F7B95BB696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CD9AE4-A530-4A6D-8087-FCB0423946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A61E0B-C258-4CBA-9947-BB9CB50FEC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3D41C7-58F8-4372-A9C9-CBD8D053FC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9BD95A-A3C4-4CCA-B76D-54FB44C809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D814B2-0D53-478C-A0CA-D1730235A6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F23B8D-D885-4CA0-908F-D5719FA611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642681-AB7C-4636-81FA-B2716C5E29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590D29-54CC-4967-8A23-2D6E3CA33F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2D1A7B-69AD-4A17-934A-09DFA91FBF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58CA8B-9D99-4EAF-9BC9-F1C18ABEF8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196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5592D2-02F8-47AC-B5BB-05F9085F978B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8" descr=""/>
          <p:cNvPicPr/>
          <p:nvPr/>
        </p:nvPicPr>
        <p:blipFill>
          <a:blip r:embed="rId1"/>
          <a:srcRect l="34079" t="0" r="23212" b="0"/>
          <a:stretch/>
        </p:blipFill>
        <p:spPr>
          <a:xfrm flipH="1" rot="17280600">
            <a:off x="-111600" y="2656800"/>
            <a:ext cx="2257200" cy="3594240"/>
          </a:xfrm>
          <a:prstGeom prst="rect">
            <a:avLst/>
          </a:prstGeom>
          <a:ln w="0">
            <a:noFill/>
          </a:ln>
        </p:spPr>
      </p:pic>
      <p:sp>
        <p:nvSpPr>
          <p:cNvPr id="42" name="TextBox 10"/>
          <p:cNvSpPr/>
          <p:nvPr/>
        </p:nvSpPr>
        <p:spPr>
          <a:xfrm>
            <a:off x="497880" y="1319760"/>
            <a:ext cx="7903440" cy="239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66200" y="493920"/>
            <a:ext cx="7935120" cy="7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 Black"/>
                <a:ea typeface="DejaVu Sans"/>
              </a:rPr>
              <a:t>TITLE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1410</TotalTime>
  <Application>LibreOffice/7.3.7.2$Linux_X86_64 LibreOffice_project/30$Build-2</Application>
  <AppVersion>15.0000</AppVersion>
  <Words>20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2024-04-17T19:56:02Z</dcterms:created>
  <dc:creator>Алика Шпагина</dc:creator>
  <dc:description/>
  <dc:language>en-US</dc:language>
  <cp:lastModifiedBy/>
  <dcterms:modified xsi:type="dcterms:W3CDTF">2024-08-28T10:27:33Z</dcterms:modified>
  <cp:revision>25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6</vt:i4>
  </property>
</Properties>
</file>