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CD59E5-28EB-4B38-9F91-29F5643518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9C611F-A631-415D-9440-9BFD407FF2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1DBDF2-9631-49CF-85E4-F63FEC3C610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53E4A3-D87C-4DCF-BB06-169151B98DE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D53280-2771-4AE3-91E7-3DA8B61F42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48D584-B9F5-44C9-B65D-A33DF7A13C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369623-5AAE-4CF0-8271-5CE356A56B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EE20CB-6C2D-4695-81C8-2C36D64F37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A2061A-3663-4F9D-97F9-C0B283B561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305C54-57B1-4F6F-BEDB-A663D14307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A6EC69-0968-4720-9887-BCDC29D030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312370-9364-4024-AEE7-463368FEAF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9040" y="4767120"/>
            <a:ext cx="308196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8040" y="476712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8E92FD-8B14-4F9F-B6A2-1C374B01EF11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560" y="476712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2258640" y="0"/>
            <a:ext cx="7563600" cy="5139360"/>
          </a:xfrm>
          <a:prstGeom prst="rect">
            <a:avLst/>
          </a:prstGeom>
          <a:ln w="0">
            <a:noFill/>
          </a:ln>
        </p:spPr>
      </p:pic>
      <p:sp>
        <p:nvSpPr>
          <p:cNvPr id="42" name="Прямоугольник 5"/>
          <p:cNvSpPr/>
          <p:nvPr/>
        </p:nvSpPr>
        <p:spPr>
          <a:xfrm>
            <a:off x="1640880" y="4588920"/>
            <a:ext cx="299520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3" name="Изображение 40"/>
          <p:cNvSpPr/>
          <p:nvPr/>
        </p:nvSpPr>
        <p:spPr>
          <a:xfrm>
            <a:off x="867240" y="3587040"/>
            <a:ext cx="253080" cy="25308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Рисунок 5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1000" y="3790440"/>
            <a:ext cx="1285560" cy="112968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/>
          <p:nvPr/>
        </p:nvSpPr>
        <p:spPr>
          <a:xfrm>
            <a:off x="466200" y="1728360"/>
            <a:ext cx="4735800" cy="10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000000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1410</TotalTime>
  <Application>LibreOffice/7.3.7.2$Linux_X86_64 LibreOffice_project/30$Build-2</Application>
  <AppVersion>15.0000</AppVersion>
  <Words>20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2024-04-17T19:56:02Z</dcterms:created>
  <dc:creator>Алика Шпагина</dc:creator>
  <dc:description/>
  <dc:language>en-US</dc:language>
  <cp:lastModifiedBy/>
  <dcterms:modified xsi:type="dcterms:W3CDTF">2024-08-28T10:28:02Z</dcterms:modified>
  <cp:revision>25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(16:9)</vt:lpwstr>
  </property>
  <property fmtid="{D5CDD505-2E9C-101B-9397-08002B2CF9AE}" pid="3" name="Slides">
    <vt:i4>6</vt:i4>
  </property>
</Properties>
</file>