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004D87-C251-45EA-A7CA-0120C4E322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12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A41FA9-4D41-4F19-AB31-A2A7070E61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60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D5A131-45EB-4ABB-8318-ABAB7FD410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4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12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4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BA9D51-C152-46B7-9164-6C4B29329C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9268EE-841B-400E-BC30-1866C0E0F5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8C0A6D-B2F4-4D11-BB73-9FD7258146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B5379C-D1AC-4BDD-8C35-52BAA938B9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36768E-FA68-4DF6-A678-805BA3D511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12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5CEC79-4C6A-444B-8A79-F07C2F8129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60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364DF3-3609-4337-A447-3102C090BB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60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DC64E1-1E83-4F4F-8E2D-31BD9ED2A5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60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12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D31055-4D1E-4E3A-B52B-4875E32F21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77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12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12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1"/>
          <p:cNvSpPr/>
          <p:nvPr/>
        </p:nvSpPr>
        <p:spPr>
          <a:xfrm>
            <a:off x="672120" y="487440"/>
            <a:ext cx="10845720" cy="11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ts val="4201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 Black"/>
              </a:rPr>
              <a:t>TITLE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2" name="Прямоугольник 2"/>
          <p:cNvSpPr/>
          <p:nvPr/>
        </p:nvSpPr>
        <p:spPr>
          <a:xfrm>
            <a:off x="672120" y="1670760"/>
            <a:ext cx="5018400" cy="460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ts val="2200"/>
              </a:lnSpc>
              <a:buNone/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" name="Скругленный прямоугольник 5"/>
          <p:cNvSpPr/>
          <p:nvPr/>
        </p:nvSpPr>
        <p:spPr>
          <a:xfrm>
            <a:off x="7165800" y="1923120"/>
            <a:ext cx="4352400" cy="4352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Скругленный прямоугольник 6"/>
          <p:cNvSpPr/>
          <p:nvPr/>
        </p:nvSpPr>
        <p:spPr>
          <a:xfrm>
            <a:off x="6509520" y="2168280"/>
            <a:ext cx="4762800" cy="386208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Прямая соединительная линия 27"/>
          <p:cNvSpPr/>
          <p:nvPr/>
        </p:nvSpPr>
        <p:spPr>
          <a:xfrm>
            <a:off x="360" y="218160"/>
            <a:ext cx="16689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Прямая соединительная линия 29"/>
          <p:cNvSpPr/>
          <p:nvPr/>
        </p:nvSpPr>
        <p:spPr>
          <a:xfrm>
            <a:off x="1746360" y="321480"/>
            <a:ext cx="360" cy="2376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Прямая соединительная линия 33"/>
          <p:cNvSpPr/>
          <p:nvPr/>
        </p:nvSpPr>
        <p:spPr>
          <a:xfrm>
            <a:off x="9459720" y="6318720"/>
            <a:ext cx="360" cy="53928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Рисунок 8" descr=""/>
          <p:cNvPicPr/>
          <p:nvPr/>
        </p:nvPicPr>
        <p:blipFill>
          <a:blip r:embed="rId1"/>
          <a:stretch/>
        </p:blipFill>
        <p:spPr>
          <a:xfrm>
            <a:off x="-191880" y="6427440"/>
            <a:ext cx="1110960" cy="32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  <Words>102</Words>
  <Paragraphs>22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2023-08-02T11:34:00Z</dcterms:created>
  <dc:creator>Учетная запись Майкрософт</dc:creator>
  <dc:description/>
  <dc:language>en-US</dc:language>
  <cp:lastModifiedBy/>
  <dcterms:modified xsi:type="dcterms:W3CDTF">2024-07-18T03:34:58Z</dcterms:modified>
  <cp:revision>63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128FB11526C04502BDBADA7DFE23E0C6_13</vt:lpwstr>
  </property>
  <property fmtid="{D5CDD505-2E9C-101B-9397-08002B2CF9AE}" pid="3" name="KSOProductBuildVer">
    <vt:lpwstr>1049-12.2.0.13431</vt:lpwstr>
  </property>
  <property fmtid="{D5CDD505-2E9C-101B-9397-08002B2CF9AE}" pid="4" name="PresentationFormat">
    <vt:lpwstr>Широкоэкранный</vt:lpwstr>
  </property>
  <property fmtid="{D5CDD505-2E9C-101B-9397-08002B2CF9AE}" pid="5" name="Slides">
    <vt:i4>4</vt:i4>
  </property>
</Properties>
</file>