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7F0992-10C7-4164-8821-BB36BD880F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681618-8839-42EF-98E2-AFFCCEF1AF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C83C86-C3CA-4DE6-BA8D-328901814B4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7F3F20-2F85-43E2-A3EC-A05B7139FC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4FD67C-DD55-4B94-930E-C67F3020FF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E36353-75F7-4206-9D57-5FCEA63A4F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24F4CD-1C15-4EEE-81D2-7599EE2DA7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179F0C-1ED8-48A7-9C20-0431E83B9B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4A6660-464C-46DB-B5FD-CAE9F98E07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64A28F-0E2A-45D6-AE35-B87BD61307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5B54EA-F55D-4103-9F35-D764B890AE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291CEC-700F-4980-957A-7D81A23FDA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b="0" lang="en-US" sz="2400" spc="-1" strike="noStrike">
                <a:latin typeface="Times New Roman"/>
              </a:defRPr>
            </a:lvl1pPr>
          </a:lstStyle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1"/>
          <p:cNvSpPr/>
          <p:nvPr/>
        </p:nvSpPr>
        <p:spPr>
          <a:xfrm>
            <a:off x="672480" y="3296520"/>
            <a:ext cx="10845720" cy="113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ts val="4201"/>
              </a:lnSpc>
              <a:buNone/>
            </a:pPr>
            <a:r>
              <a:rPr b="1" lang="en-US" sz="3000" spc="-1" strike="noStrike">
                <a:solidFill>
                  <a:srgbClr val="000000"/>
                </a:solidFill>
                <a:latin typeface="Arial Black"/>
              </a:rPr>
              <a:t>TITLE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2" name="Скругленный прямоугольник 5"/>
          <p:cNvSpPr/>
          <p:nvPr/>
        </p:nvSpPr>
        <p:spPr>
          <a:xfrm>
            <a:off x="6906240" y="314280"/>
            <a:ext cx="3967920" cy="27187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Скругленный прямоугольник 6"/>
          <p:cNvSpPr/>
          <p:nvPr/>
        </p:nvSpPr>
        <p:spPr>
          <a:xfrm>
            <a:off x="7213680" y="477360"/>
            <a:ext cx="4304880" cy="239184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Прямая соединительная линия 27"/>
          <p:cNvSpPr/>
          <p:nvPr/>
        </p:nvSpPr>
        <p:spPr>
          <a:xfrm>
            <a:off x="5359680" y="1673640"/>
            <a:ext cx="147168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Прямоугольник 8"/>
          <p:cNvSpPr/>
          <p:nvPr/>
        </p:nvSpPr>
        <p:spPr>
          <a:xfrm>
            <a:off x="672480" y="4485960"/>
            <a:ext cx="10845720" cy="20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ts val="2200"/>
              </a:lnSpc>
              <a:buNone/>
            </a:pPr>
            <a:r>
              <a:rPr b="0" lang="en-US" sz="1600" spc="-1" strike="noStrike">
                <a:solidFill>
                  <a:srgbClr val="262626"/>
                </a:solidFill>
                <a:latin typeface="Arial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Скругленный прямоугольник 11"/>
          <p:cNvSpPr/>
          <p:nvPr/>
        </p:nvSpPr>
        <p:spPr>
          <a:xfrm>
            <a:off x="802080" y="314280"/>
            <a:ext cx="3967920" cy="27187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Скругленный прямоугольник 12"/>
          <p:cNvSpPr/>
          <p:nvPr/>
        </p:nvSpPr>
        <p:spPr>
          <a:xfrm>
            <a:off x="979920" y="477360"/>
            <a:ext cx="4304880" cy="2391840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Прямоугольник 3"/>
          <p:cNvSpPr/>
          <p:nvPr/>
        </p:nvSpPr>
        <p:spPr>
          <a:xfrm>
            <a:off x="10565280" y="322560"/>
            <a:ext cx="1070280" cy="309600"/>
          </a:xfrm>
          <a:prstGeom prst="rect">
            <a:avLst/>
          </a:prstGeom>
          <a:blipFill rotWithShape="0">
            <a:blip r:embed="rId1"/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114</Words>
  <Paragraphs>28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2023-08-02T11:34:00Z</dcterms:created>
  <dc:creator>Учетная запись Майкрософт</dc:creator>
  <dc:description/>
  <dc:language>en-US</dc:language>
  <cp:lastModifiedBy/>
  <dcterms:modified xsi:type="dcterms:W3CDTF">2024-07-18T03:36:15Z</dcterms:modified>
  <cp:revision>46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EAD7A5179DBF4A2AAFB15609FEB2486C_13</vt:lpwstr>
  </property>
  <property fmtid="{D5CDD505-2E9C-101B-9397-08002B2CF9AE}" pid="3" name="KSOProductBuildVer">
    <vt:lpwstr>1049-12.2.0.13266</vt:lpwstr>
  </property>
  <property fmtid="{D5CDD505-2E9C-101B-9397-08002B2CF9AE}" pid="4" name="PresentationFormat">
    <vt:lpwstr>Широкоэкранный</vt:lpwstr>
  </property>
  <property fmtid="{D5CDD505-2E9C-101B-9397-08002B2CF9AE}" pid="5" name="Slides">
    <vt:i4>5</vt:i4>
  </property>
</Properties>
</file>