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6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62" r:id="rId104"/>
    <p:sldId id="263" r:id="rId10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9" Type="http://schemas.openxmlformats.org/officeDocument/2006/relationships/tableStyles" Target="tableStyles.xml"/><Relationship Id="rId108" Type="http://schemas.openxmlformats.org/officeDocument/2006/relationships/viewProps" Target="viewProps.xml"/><Relationship Id="rId107" Type="http://schemas.openxmlformats.org/officeDocument/2006/relationships/presProps" Target="presProps.xml"/><Relationship Id="rId106" Type="http://schemas.openxmlformats.org/officeDocument/2006/relationships/notesMaster" Target="notesMasters/notesMaster1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1950</Words>
  <Application>WPS Presentation</Application>
  <PresentationFormat>Широкоэкранный</PresentationFormat>
  <Paragraphs>748</Paragraphs>
  <Slides>103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103</vt:i4>
      </vt:variant>
    </vt:vector>
  </HeadingPairs>
  <TitlesOfParts>
    <vt:vector size="112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58</cp:revision>
  <dcterms:created xsi:type="dcterms:W3CDTF">2023-08-02T11:34:00Z</dcterms:created>
  <dcterms:modified xsi:type="dcterms:W3CDTF">2024-02-14T06:28:25Z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9A59FCF5C2974A2BA6EC7A7B0B00F356_13</vt:lpwstr>
  </property>
  <property fmtid="{D5CDD505-2E9C-101B-9397-08002B2CF9AE}" pid="3" name="KSOProductBuildVer">
    <vt:lpwstr>1049-12.2.0.13431</vt:lpwstr>
  </property>
</Properties>
</file>