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E9C097-C66F-47BA-A0A4-488D15E91E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FCC7D9-881C-4FB3-8F43-E3B353291D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6AA483-8CBD-4DBE-A3CE-DEAC1C79095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15DDC1-B433-49FD-A989-F3EA3DB6432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82D190-79D5-40DE-B1D0-511DA683F2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B86EC8-D786-4F25-A8EC-4E5D565655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123D74-303A-4445-9F36-E4736CD89D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72C056-1F73-4CC7-890C-2140F4794E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C9AEF9-C1C6-4622-8163-8C6667D0BC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6B0A71-AB84-4908-B4D3-D596DF2513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8E794F-8C4D-45AE-B391-3271580E85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7DD146-366C-47E5-BFAF-96775E60F0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36"/>
          <p:cNvSpPr/>
          <p:nvPr/>
        </p:nvSpPr>
        <p:spPr>
          <a:xfrm>
            <a:off x="482760" y="3029040"/>
            <a:ext cx="7822800" cy="168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136440" bIns="13644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600" spc="-1" strike="noStrike">
                <a:solidFill>
                  <a:srgbClr val="000000"/>
                </a:solidFill>
                <a:latin typeface="Arial Black"/>
              </a:rPr>
              <a:t>TITLE</a:t>
            </a:r>
            <a:endParaRPr b="0" lang="en-US" sz="4600" spc="-1" strike="noStrike">
              <a:latin typeface="Arial"/>
            </a:endParaRPr>
          </a:p>
        </p:txBody>
      </p:sp>
      <p:pic>
        <p:nvPicPr>
          <p:cNvPr id="42" name="Рисунок 6" descr=""/>
          <p:cNvPicPr/>
          <p:nvPr/>
        </p:nvPicPr>
        <p:blipFill>
          <a:blip r:embed="rId1"/>
          <a:stretch/>
        </p:blipFill>
        <p:spPr>
          <a:xfrm>
            <a:off x="8305560" y="1917720"/>
            <a:ext cx="3022560" cy="3022560"/>
          </a:xfrm>
          <a:prstGeom prst="rect">
            <a:avLst/>
          </a:prstGeom>
          <a:ln w="0">
            <a:noFill/>
          </a:ln>
        </p:spPr>
      </p:pic>
      <p:sp>
        <p:nvSpPr>
          <p:cNvPr id="43" name="Прямая соединительная линия 10"/>
          <p:cNvSpPr/>
          <p:nvPr/>
        </p:nvSpPr>
        <p:spPr>
          <a:xfrm>
            <a:off x="11544120" y="3429000"/>
            <a:ext cx="775800" cy="1368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Рисунок 8" descr=""/>
          <p:cNvPicPr/>
          <p:nvPr/>
        </p:nvPicPr>
        <p:blipFill>
          <a:blip r:embed="rId2"/>
          <a:stretch/>
        </p:blipFill>
        <p:spPr>
          <a:xfrm>
            <a:off x="0" y="368640"/>
            <a:ext cx="1923840" cy="552240"/>
          </a:xfrm>
          <a:prstGeom prst="rect">
            <a:avLst/>
          </a:prstGeom>
          <a:ln w="0">
            <a:noFill/>
          </a:ln>
        </p:spPr>
      </p:pic>
      <p:sp>
        <p:nvSpPr>
          <p:cNvPr id="45" name="Прямоугольник 5"/>
          <p:cNvSpPr/>
          <p:nvPr/>
        </p:nvSpPr>
        <p:spPr>
          <a:xfrm>
            <a:off x="813600" y="5839920"/>
            <a:ext cx="10122480" cy="77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2000" spc="-1" strike="noStrike">
                <a:solidFill>
                  <a:srgbClr val="595959"/>
                </a:solidFill>
                <a:latin typeface="Arial"/>
              </a:rPr>
              <a:t>Презентация создана при помощи сервиса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Fibonacci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" name="Изображение 40"/>
          <p:cNvSpPr/>
          <p:nvPr/>
        </p:nvSpPr>
        <p:spPr>
          <a:xfrm>
            <a:off x="7300080" y="5839920"/>
            <a:ext cx="389160" cy="38916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  <Words>102</Words>
  <Paragraphs>22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2023-08-02T11:34:00Z</dcterms:created>
  <dc:creator>Учетная запись Майкрософт</dc:creator>
  <dc:description/>
  <dc:language>en-US</dc:language>
  <cp:lastModifiedBy/>
  <dcterms:modified xsi:type="dcterms:W3CDTF">2024-07-18T03:23:39Z</dcterms:modified>
  <cp:revision>63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128FB11526C04502BDBADA7DFE23E0C6_13</vt:lpwstr>
  </property>
  <property fmtid="{D5CDD505-2E9C-101B-9397-08002B2CF9AE}" pid="3" name="KSOProductBuildVer">
    <vt:lpwstr>1049-12.2.0.13431</vt:lpwstr>
  </property>
  <property fmtid="{D5CDD505-2E9C-101B-9397-08002B2CF9AE}" pid="4" name="PresentationFormat">
    <vt:lpwstr>Широкоэкранный</vt:lpwstr>
  </property>
  <property fmtid="{D5CDD505-2E9C-101B-9397-08002B2CF9AE}" pid="5" name="Slides">
    <vt:i4>4</vt:i4>
  </property>
</Properties>
</file>